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79" r:id="rId4"/>
    <p:sldId id="326" r:id="rId5"/>
    <p:sldId id="258" r:id="rId6"/>
    <p:sldId id="269" r:id="rId7"/>
    <p:sldId id="325" r:id="rId8"/>
    <p:sldId id="323" r:id="rId9"/>
    <p:sldId id="262" r:id="rId10"/>
    <p:sldId id="263" r:id="rId11"/>
    <p:sldId id="334" r:id="rId12"/>
    <p:sldId id="328" r:id="rId13"/>
    <p:sldId id="339" r:id="rId14"/>
    <p:sldId id="329" r:id="rId15"/>
    <p:sldId id="330" r:id="rId16"/>
    <p:sldId id="331" r:id="rId17"/>
    <p:sldId id="336" r:id="rId18"/>
    <p:sldId id="337" r:id="rId19"/>
    <p:sldId id="338" r:id="rId20"/>
    <p:sldId id="335" r:id="rId21"/>
    <p:sldId id="33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Dm sans" pitchFamily="2" charset="0"/>
      <p:regular r:id="rId29"/>
      <p:bold r:id="rId30"/>
      <p:italic r:id="rId31"/>
      <p:boldItalic r:id="rId32"/>
    </p:embeddedFont>
    <p:embeddedFont>
      <p:font typeface="Elephant" panose="02020904090505020303" pitchFamily="18" charset="0"/>
      <p:regular r:id="rId33"/>
      <p: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PT Sans Narrow" panose="020B0506020203020204" pitchFamily="34" charset="0"/>
      <p:regular r:id="rId39"/>
      <p:bold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B6AC"/>
    <a:srgbClr val="608170"/>
    <a:srgbClr val="5A7C6B"/>
    <a:srgbClr val="597B6B"/>
    <a:srgbClr val="65877A"/>
    <a:srgbClr val="66897A"/>
    <a:srgbClr val="5F8472"/>
    <a:srgbClr val="60807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89669" autoAdjust="0"/>
  </p:normalViewPr>
  <p:slideViewPr>
    <p:cSldViewPr snapToGrid="0">
      <p:cViewPr varScale="1">
        <p:scale>
          <a:sx n="72" d="100"/>
          <a:sy n="72" d="100"/>
        </p:scale>
        <p:origin x="124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828338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92154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3dc59dc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3dc59dc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a3dc89fd8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a3dc89fd8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a761e181c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a761e181c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9" name="Google Shape;4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517405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a761e181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a761e181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a761e181c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a761e181c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182509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478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8607" y="1095376"/>
            <a:ext cx="4293394" cy="3555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450" y="195264"/>
            <a:ext cx="7277100" cy="729853"/>
          </a:xfrm>
        </p:spPr>
        <p:txBody>
          <a:bodyPr>
            <a:norm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1228725"/>
            <a:ext cx="4010025" cy="328612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1" y="1095376"/>
            <a:ext cx="4346972" cy="355520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35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3825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583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19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20E565-E39B-5CC2-0CE3-7E154E649AE6}"/>
              </a:ext>
            </a:extLst>
          </p:cNvPr>
          <p:cNvSpPr/>
          <p:nvPr/>
        </p:nvSpPr>
        <p:spPr>
          <a:xfrm>
            <a:off x="8064650" y="1000834"/>
            <a:ext cx="903600" cy="45719"/>
          </a:xfrm>
          <a:prstGeom prst="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49" y="1751764"/>
            <a:ext cx="7212571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AUTOMATED NEONATAL EXCHANGE TRANSFUSION</a:t>
            </a:r>
            <a:endParaRPr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87550" y="3822900"/>
            <a:ext cx="51699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AMEYAW ARTHUR SAMUEL – 8272619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BANDOMA GIDEON  - 8273719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CANN JOSEPHINE - 8274419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359750" y="2939650"/>
            <a:ext cx="642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mbria Math"/>
                <a:ea typeface="Cambria Math"/>
                <a:cs typeface="Cambria Math"/>
                <a:sym typeface="Cambria Math"/>
              </a:rPr>
              <a:t>SUPERVISOR : MR. PRINCE ODAME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69" name="Google Shape;69;p13"/>
          <p:cNvCxnSpPr/>
          <p:nvPr/>
        </p:nvCxnSpPr>
        <p:spPr>
          <a:xfrm>
            <a:off x="3680425" y="3517900"/>
            <a:ext cx="19581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3"/>
          <p:cNvSpPr/>
          <p:nvPr/>
        </p:nvSpPr>
        <p:spPr>
          <a:xfrm>
            <a:off x="7927600" y="8100"/>
            <a:ext cx="1216500" cy="882600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8084050" y="198559"/>
            <a:ext cx="9036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Open Sans"/>
                <a:ea typeface="Open Sans"/>
                <a:cs typeface="Open Sans"/>
                <a:sym typeface="Open Sans"/>
              </a:rPr>
              <a:t>ANET 4.0</a:t>
            </a:r>
            <a:endParaRPr sz="20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2355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84" y="1287887"/>
            <a:ext cx="6453831" cy="32781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F4B6B84-35D6-0137-6F17-097ECE734188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2881819-85F5-B161-293E-40225F0D6D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1A3256-03BE-0801-83BF-C2816C8D4A5B}"/>
              </a:ext>
            </a:extLst>
          </p:cNvPr>
          <p:cNvSpPr/>
          <p:nvPr/>
        </p:nvSpPr>
        <p:spPr>
          <a:xfrm>
            <a:off x="5151549" y="4263881"/>
            <a:ext cx="1210614" cy="617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67A8CD-C426-9BF4-E6AB-CF2D6D61F354}"/>
              </a:ext>
            </a:extLst>
          </p:cNvPr>
          <p:cNvGrpSpPr/>
          <p:nvPr/>
        </p:nvGrpSpPr>
        <p:grpSpPr>
          <a:xfrm>
            <a:off x="3031005" y="1765156"/>
            <a:ext cx="1305099" cy="1296786"/>
            <a:chOff x="2243077" y="1765156"/>
            <a:chExt cx="1305099" cy="12967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4834C3-16A7-6B74-2567-7FA2EFCD35F0}"/>
                </a:ext>
              </a:extLst>
            </p:cNvPr>
            <p:cNvSpPr/>
            <p:nvPr/>
          </p:nvSpPr>
          <p:spPr>
            <a:xfrm>
              <a:off x="2243078" y="176515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D4B053-EDC6-987F-5942-F240D3609012}"/>
                </a:ext>
              </a:extLst>
            </p:cNvPr>
            <p:cNvSpPr txBox="1"/>
            <p:nvPr/>
          </p:nvSpPr>
          <p:spPr>
            <a:xfrm>
              <a:off x="2243077" y="2247004"/>
              <a:ext cx="1305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  <a:hlinkClick r:id="rId2" action="ppaction://hlinksldjump"/>
                </a:rPr>
                <a:t>PLANT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3E9414-27B0-D87B-CAFE-C7411C747C60}"/>
              </a:ext>
            </a:extLst>
          </p:cNvPr>
          <p:cNvGrpSpPr/>
          <p:nvPr/>
        </p:nvGrpSpPr>
        <p:grpSpPr>
          <a:xfrm>
            <a:off x="632026" y="1765156"/>
            <a:ext cx="1753627" cy="1610461"/>
            <a:chOff x="190591" y="369944"/>
            <a:chExt cx="1696396" cy="1468991"/>
          </a:xfrm>
          <a:solidFill>
            <a:srgbClr val="608170"/>
          </a:solidFill>
        </p:grpSpPr>
        <p:sp>
          <p:nvSpPr>
            <p:cNvPr id="3" name="Oval 2">
              <a:hlinkClick r:id="rId3" action="ppaction://hlinksldjump"/>
              <a:extLst>
                <a:ext uri="{FF2B5EF4-FFF2-40B4-BE49-F238E27FC236}">
                  <a16:creationId xmlns:a16="http://schemas.microsoft.com/office/drawing/2014/main" id="{2DB433DE-F5C8-DBD6-09E6-7C94B6242409}"/>
                </a:ext>
              </a:extLst>
            </p:cNvPr>
            <p:cNvSpPr/>
            <p:nvPr/>
          </p:nvSpPr>
          <p:spPr>
            <a:xfrm>
              <a:off x="190591" y="369944"/>
              <a:ext cx="1696396" cy="1468991"/>
            </a:xfrm>
            <a:prstGeom prst="ellipse">
              <a:avLst/>
            </a:prstGeom>
            <a:grpFill/>
            <a:ln>
              <a:solidFill>
                <a:srgbClr val="60817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3D42A-D0FA-08F9-C797-1C97A1B3B232}"/>
                </a:ext>
              </a:extLst>
            </p:cNvPr>
            <p:cNvSpPr txBox="1"/>
            <p:nvPr/>
          </p:nvSpPr>
          <p:spPr>
            <a:xfrm>
              <a:off x="297039" y="879489"/>
              <a:ext cx="1533698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Elephant" panose="02020904090505020303" pitchFamily="18" charset="0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SYSTEM</a:t>
              </a:r>
              <a:endParaRPr lang="LID4096" sz="2000" dirty="0">
                <a:solidFill>
                  <a:schemeClr val="bg1"/>
                </a:solidFill>
                <a:latin typeface="Elephant" panose="020209040905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4F5F3A-4DAA-4F02-CF9C-E1B6BE129E6E}"/>
              </a:ext>
            </a:extLst>
          </p:cNvPr>
          <p:cNvGrpSpPr/>
          <p:nvPr/>
        </p:nvGrpSpPr>
        <p:grpSpPr>
          <a:xfrm>
            <a:off x="4981455" y="1765156"/>
            <a:ext cx="1533698" cy="1296786"/>
            <a:chOff x="3943750" y="1798666"/>
            <a:chExt cx="1533698" cy="12967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9C0FDD-E690-1611-4E03-8494B5F5B8B6}"/>
                </a:ext>
              </a:extLst>
            </p:cNvPr>
            <p:cNvSpPr/>
            <p:nvPr/>
          </p:nvSpPr>
          <p:spPr>
            <a:xfrm>
              <a:off x="4058050" y="179866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37D1C-FF70-D907-C9C3-2E464CC2E2D1}"/>
                </a:ext>
              </a:extLst>
            </p:cNvPr>
            <p:cNvSpPr txBox="1"/>
            <p:nvPr/>
          </p:nvSpPr>
          <p:spPr>
            <a:xfrm>
              <a:off x="3943750" y="2247004"/>
              <a:ext cx="1533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Elephant" panose="02020904090505020303" pitchFamily="18" charset="0"/>
                  <a:hlinkClick r:id="rId4" action="ppaction://hlinksldjump"/>
                </a:rPr>
                <a:t>STEPPER</a:t>
              </a:r>
              <a:r>
                <a:rPr lang="en-US" sz="1600" dirty="0">
                  <a:latin typeface="Elephant" panose="02020904090505020303" pitchFamily="18" charset="0"/>
                </a:rPr>
                <a:t> </a:t>
              </a:r>
              <a:r>
                <a:rPr lang="en-US" sz="1600" dirty="0">
                  <a:latin typeface="Elephant" panose="02020904090505020303" pitchFamily="18" charset="0"/>
                  <a:hlinkClick r:id="rId4" action="ppaction://hlinksldjump"/>
                </a:rPr>
                <a:t>MOTOR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2389FB-2DAE-99A5-50F1-AFB2114C18B9}"/>
              </a:ext>
            </a:extLst>
          </p:cNvPr>
          <p:cNvGrpSpPr/>
          <p:nvPr/>
        </p:nvGrpSpPr>
        <p:grpSpPr>
          <a:xfrm>
            <a:off x="6871827" y="1765156"/>
            <a:ext cx="1533698" cy="1296786"/>
            <a:chOff x="5789932" y="1734488"/>
            <a:chExt cx="1533698" cy="12967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52906A-6935-7A7B-3726-B177407583D6}"/>
                </a:ext>
              </a:extLst>
            </p:cNvPr>
            <p:cNvSpPr/>
            <p:nvPr/>
          </p:nvSpPr>
          <p:spPr>
            <a:xfrm>
              <a:off x="5864709" y="1734488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B12E98-1D7D-201A-99A8-00265D6BD136}"/>
                </a:ext>
              </a:extLst>
            </p:cNvPr>
            <p:cNvSpPr txBox="1"/>
            <p:nvPr/>
          </p:nvSpPr>
          <p:spPr>
            <a:xfrm>
              <a:off x="5789932" y="2247004"/>
              <a:ext cx="1533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lephant" panose="02020904090505020303" pitchFamily="18" charset="0"/>
                  <a:hlinkClick r:id="rId5" action="ppaction://hlinksldjump"/>
                </a:rPr>
                <a:t>COMMAND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A1C533-AEE7-02A6-3F02-D736761AD1C2}"/>
              </a:ext>
            </a:extLst>
          </p:cNvPr>
          <p:cNvSpPr txBox="1"/>
          <p:nvPr/>
        </p:nvSpPr>
        <p:spPr>
          <a:xfrm>
            <a:off x="118755" y="338389"/>
            <a:ext cx="2912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Elephant" panose="02020904090505020303" pitchFamily="18" charset="0"/>
              </a:rPr>
              <a:t>Classical Electronics</a:t>
            </a:r>
            <a:endParaRPr lang="LID4096" sz="2800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87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83AF76B-6C48-A6B7-EC59-34262C0D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11"/>
            <a:ext cx="9144000" cy="481967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67A8CD-C426-9BF4-E6AB-CF2D6D61F354}"/>
              </a:ext>
            </a:extLst>
          </p:cNvPr>
          <p:cNvGrpSpPr/>
          <p:nvPr/>
        </p:nvGrpSpPr>
        <p:grpSpPr>
          <a:xfrm>
            <a:off x="9435567" y="0"/>
            <a:ext cx="1305099" cy="1296786"/>
            <a:chOff x="2243077" y="1765156"/>
            <a:chExt cx="1305099" cy="12967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4834C3-16A7-6B74-2567-7FA2EFCD35F0}"/>
                </a:ext>
              </a:extLst>
            </p:cNvPr>
            <p:cNvSpPr/>
            <p:nvPr/>
          </p:nvSpPr>
          <p:spPr>
            <a:xfrm>
              <a:off x="2243078" y="176515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D4B053-EDC6-987F-5942-F240D3609012}"/>
                </a:ext>
              </a:extLst>
            </p:cNvPr>
            <p:cNvSpPr txBox="1"/>
            <p:nvPr/>
          </p:nvSpPr>
          <p:spPr>
            <a:xfrm>
              <a:off x="2243077" y="2247004"/>
              <a:ext cx="1305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PLANT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4F5F3A-4DAA-4F02-CF9C-E1B6BE129E6E}"/>
              </a:ext>
            </a:extLst>
          </p:cNvPr>
          <p:cNvGrpSpPr/>
          <p:nvPr/>
        </p:nvGrpSpPr>
        <p:grpSpPr>
          <a:xfrm>
            <a:off x="9321267" y="1965211"/>
            <a:ext cx="1533698" cy="1296786"/>
            <a:chOff x="3943750" y="1798666"/>
            <a:chExt cx="1533698" cy="12967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9C0FDD-E690-1611-4E03-8494B5F5B8B6}"/>
                </a:ext>
              </a:extLst>
            </p:cNvPr>
            <p:cNvSpPr/>
            <p:nvPr/>
          </p:nvSpPr>
          <p:spPr>
            <a:xfrm>
              <a:off x="4058050" y="179866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37D1C-FF70-D907-C9C3-2E464CC2E2D1}"/>
                </a:ext>
              </a:extLst>
            </p:cNvPr>
            <p:cNvSpPr txBox="1"/>
            <p:nvPr/>
          </p:nvSpPr>
          <p:spPr>
            <a:xfrm>
              <a:off x="3943750" y="2247004"/>
              <a:ext cx="1533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Elephant" panose="02020904090505020303" pitchFamily="18" charset="0"/>
                </a:rPr>
                <a:t>STEPPER MOTOR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9C9930-952B-1060-7BBA-70C8278B0EED}"/>
              </a:ext>
            </a:extLst>
          </p:cNvPr>
          <p:cNvSpPr/>
          <p:nvPr/>
        </p:nvSpPr>
        <p:spPr>
          <a:xfrm>
            <a:off x="1425388" y="3814736"/>
            <a:ext cx="1573306" cy="705986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2389FB-2DAE-99A5-50F1-AFB2114C18B9}"/>
              </a:ext>
            </a:extLst>
          </p:cNvPr>
          <p:cNvGrpSpPr/>
          <p:nvPr/>
        </p:nvGrpSpPr>
        <p:grpSpPr>
          <a:xfrm>
            <a:off x="9435567" y="3814736"/>
            <a:ext cx="1533698" cy="1296786"/>
            <a:chOff x="5789932" y="1734488"/>
            <a:chExt cx="1533698" cy="12967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52906A-6935-7A7B-3726-B177407583D6}"/>
                </a:ext>
              </a:extLst>
            </p:cNvPr>
            <p:cNvSpPr/>
            <p:nvPr/>
          </p:nvSpPr>
          <p:spPr>
            <a:xfrm>
              <a:off x="5864709" y="1734488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B12E98-1D7D-201A-99A8-00265D6BD136}"/>
                </a:ext>
              </a:extLst>
            </p:cNvPr>
            <p:cNvSpPr txBox="1"/>
            <p:nvPr/>
          </p:nvSpPr>
          <p:spPr>
            <a:xfrm>
              <a:off x="5789932" y="2247004"/>
              <a:ext cx="1533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lephant" panose="02020904090505020303" pitchFamily="18" charset="0"/>
                </a:rPr>
                <a:t>COMMAND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03D42A-D0FA-08F9-C797-1C97A1B3B232}"/>
              </a:ext>
            </a:extLst>
          </p:cNvPr>
          <p:cNvSpPr txBox="1"/>
          <p:nvPr/>
        </p:nvSpPr>
        <p:spPr>
          <a:xfrm>
            <a:off x="1425388" y="3971768"/>
            <a:ext cx="1694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SYSTEM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5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B65814-A643-3704-0407-9CF138B3C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1" y="181278"/>
            <a:ext cx="9144000" cy="473935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07035" y="4767385"/>
            <a:ext cx="281284" cy="1532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4F5F3A-4DAA-4F02-CF9C-E1B6BE129E6E}"/>
              </a:ext>
            </a:extLst>
          </p:cNvPr>
          <p:cNvGrpSpPr/>
          <p:nvPr/>
        </p:nvGrpSpPr>
        <p:grpSpPr>
          <a:xfrm>
            <a:off x="9321267" y="2032446"/>
            <a:ext cx="1533698" cy="1296786"/>
            <a:chOff x="3943750" y="1798666"/>
            <a:chExt cx="1533698" cy="12967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9C0FDD-E690-1611-4E03-8494B5F5B8B6}"/>
                </a:ext>
              </a:extLst>
            </p:cNvPr>
            <p:cNvSpPr/>
            <p:nvPr/>
          </p:nvSpPr>
          <p:spPr>
            <a:xfrm>
              <a:off x="4058050" y="179866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37D1C-FF70-D907-C9C3-2E464CC2E2D1}"/>
                </a:ext>
              </a:extLst>
            </p:cNvPr>
            <p:cNvSpPr txBox="1"/>
            <p:nvPr/>
          </p:nvSpPr>
          <p:spPr>
            <a:xfrm>
              <a:off x="3943750" y="2247004"/>
              <a:ext cx="1533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Elephant" panose="02020904090505020303" pitchFamily="18" charset="0"/>
                </a:rPr>
                <a:t>STEPPER MOTOR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2389FB-2DAE-99A5-50F1-AFB2114C18B9}"/>
              </a:ext>
            </a:extLst>
          </p:cNvPr>
          <p:cNvGrpSpPr/>
          <p:nvPr/>
        </p:nvGrpSpPr>
        <p:grpSpPr>
          <a:xfrm>
            <a:off x="9435567" y="3814736"/>
            <a:ext cx="1533698" cy="1296786"/>
            <a:chOff x="5789932" y="1734488"/>
            <a:chExt cx="1533698" cy="12967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52906A-6935-7A7B-3726-B177407583D6}"/>
                </a:ext>
              </a:extLst>
            </p:cNvPr>
            <p:cNvSpPr/>
            <p:nvPr/>
          </p:nvSpPr>
          <p:spPr>
            <a:xfrm>
              <a:off x="5864709" y="1734488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B12E98-1D7D-201A-99A8-00265D6BD136}"/>
                </a:ext>
              </a:extLst>
            </p:cNvPr>
            <p:cNvSpPr txBox="1"/>
            <p:nvPr/>
          </p:nvSpPr>
          <p:spPr>
            <a:xfrm>
              <a:off x="5789932" y="2247004"/>
              <a:ext cx="1533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lephant" panose="02020904090505020303" pitchFamily="18" charset="0"/>
                </a:rPr>
                <a:t>COMMAND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597F12-424F-59E0-4195-12842210E17A}"/>
              </a:ext>
            </a:extLst>
          </p:cNvPr>
          <p:cNvGrpSpPr/>
          <p:nvPr/>
        </p:nvGrpSpPr>
        <p:grpSpPr>
          <a:xfrm>
            <a:off x="-1726510" y="112397"/>
            <a:ext cx="1533698" cy="1298448"/>
            <a:chOff x="937342" y="638118"/>
            <a:chExt cx="1533698" cy="12984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433DE-F5C8-DBD6-09E6-7C94B6242409}"/>
                </a:ext>
              </a:extLst>
            </p:cNvPr>
            <p:cNvSpPr/>
            <p:nvPr/>
          </p:nvSpPr>
          <p:spPr>
            <a:xfrm>
              <a:off x="957662" y="638118"/>
              <a:ext cx="1307592" cy="129844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3D42A-D0FA-08F9-C797-1C97A1B3B232}"/>
                </a:ext>
              </a:extLst>
            </p:cNvPr>
            <p:cNvSpPr txBox="1"/>
            <p:nvPr/>
          </p:nvSpPr>
          <p:spPr>
            <a:xfrm>
              <a:off x="937342" y="1096731"/>
              <a:ext cx="1533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SYSTEM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11F092-769D-A915-6AAB-7EA5B937B849}"/>
              </a:ext>
            </a:extLst>
          </p:cNvPr>
          <p:cNvSpPr/>
          <p:nvPr/>
        </p:nvSpPr>
        <p:spPr>
          <a:xfrm>
            <a:off x="1464757" y="1649381"/>
            <a:ext cx="2337085" cy="472758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D61A9-DF59-51D4-A596-C0CFA1548772}"/>
              </a:ext>
            </a:extLst>
          </p:cNvPr>
          <p:cNvSpPr txBox="1"/>
          <p:nvPr/>
        </p:nvSpPr>
        <p:spPr>
          <a:xfrm>
            <a:off x="1390213" y="1678503"/>
            <a:ext cx="2717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Control Sequence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094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F67F5A9-7599-0A84-D471-FD7C18631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99"/>
            <a:ext cx="9144000" cy="479290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07035" y="4767385"/>
            <a:ext cx="281284" cy="1532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4F5F3A-4DAA-4F02-CF9C-E1B6BE129E6E}"/>
              </a:ext>
            </a:extLst>
          </p:cNvPr>
          <p:cNvGrpSpPr/>
          <p:nvPr/>
        </p:nvGrpSpPr>
        <p:grpSpPr>
          <a:xfrm>
            <a:off x="9321267" y="2032446"/>
            <a:ext cx="1533698" cy="1296786"/>
            <a:chOff x="3943750" y="1798666"/>
            <a:chExt cx="1533698" cy="12967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9C0FDD-E690-1611-4E03-8494B5F5B8B6}"/>
                </a:ext>
              </a:extLst>
            </p:cNvPr>
            <p:cNvSpPr/>
            <p:nvPr/>
          </p:nvSpPr>
          <p:spPr>
            <a:xfrm>
              <a:off x="4058050" y="179866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37D1C-FF70-D907-C9C3-2E464CC2E2D1}"/>
                </a:ext>
              </a:extLst>
            </p:cNvPr>
            <p:cNvSpPr txBox="1"/>
            <p:nvPr/>
          </p:nvSpPr>
          <p:spPr>
            <a:xfrm>
              <a:off x="3943750" y="2247004"/>
              <a:ext cx="1533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Elephant" panose="02020904090505020303" pitchFamily="18" charset="0"/>
                </a:rPr>
                <a:t>STEPPER MOTOR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2389FB-2DAE-99A5-50F1-AFB2114C18B9}"/>
              </a:ext>
            </a:extLst>
          </p:cNvPr>
          <p:cNvGrpSpPr/>
          <p:nvPr/>
        </p:nvGrpSpPr>
        <p:grpSpPr>
          <a:xfrm>
            <a:off x="9435567" y="3814736"/>
            <a:ext cx="1533698" cy="1296786"/>
            <a:chOff x="5789932" y="1734488"/>
            <a:chExt cx="1533698" cy="12967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52906A-6935-7A7B-3726-B177407583D6}"/>
                </a:ext>
              </a:extLst>
            </p:cNvPr>
            <p:cNvSpPr/>
            <p:nvPr/>
          </p:nvSpPr>
          <p:spPr>
            <a:xfrm>
              <a:off x="5864709" y="1734488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B12E98-1D7D-201A-99A8-00265D6BD136}"/>
                </a:ext>
              </a:extLst>
            </p:cNvPr>
            <p:cNvSpPr txBox="1"/>
            <p:nvPr/>
          </p:nvSpPr>
          <p:spPr>
            <a:xfrm>
              <a:off x="5789932" y="2247004"/>
              <a:ext cx="1533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lephant" panose="02020904090505020303" pitchFamily="18" charset="0"/>
                </a:rPr>
                <a:t>COMMAND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597F12-424F-59E0-4195-12842210E17A}"/>
              </a:ext>
            </a:extLst>
          </p:cNvPr>
          <p:cNvGrpSpPr/>
          <p:nvPr/>
        </p:nvGrpSpPr>
        <p:grpSpPr>
          <a:xfrm>
            <a:off x="-1726510" y="112397"/>
            <a:ext cx="1533698" cy="1298448"/>
            <a:chOff x="937342" y="638118"/>
            <a:chExt cx="1533698" cy="12984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433DE-F5C8-DBD6-09E6-7C94B6242409}"/>
                </a:ext>
              </a:extLst>
            </p:cNvPr>
            <p:cNvSpPr/>
            <p:nvPr/>
          </p:nvSpPr>
          <p:spPr>
            <a:xfrm>
              <a:off x="957662" y="638118"/>
              <a:ext cx="1307592" cy="129844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3D42A-D0FA-08F9-C797-1C97A1B3B232}"/>
                </a:ext>
              </a:extLst>
            </p:cNvPr>
            <p:cNvSpPr txBox="1"/>
            <p:nvPr/>
          </p:nvSpPr>
          <p:spPr>
            <a:xfrm>
              <a:off x="937342" y="1096731"/>
              <a:ext cx="1533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SYSTEM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11F092-769D-A915-6AAB-7EA5B937B849}"/>
              </a:ext>
            </a:extLst>
          </p:cNvPr>
          <p:cNvSpPr/>
          <p:nvPr/>
        </p:nvSpPr>
        <p:spPr>
          <a:xfrm>
            <a:off x="1478009" y="1583121"/>
            <a:ext cx="2017059" cy="472758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D61A9-DF59-51D4-A596-C0CFA1548772}"/>
              </a:ext>
            </a:extLst>
          </p:cNvPr>
          <p:cNvSpPr txBox="1"/>
          <p:nvPr/>
        </p:nvSpPr>
        <p:spPr>
          <a:xfrm>
            <a:off x="1478010" y="1655768"/>
            <a:ext cx="213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Pusher Block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68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C2203A-54F2-A725-B313-DD8F1893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377" y="19332"/>
            <a:ext cx="9144000" cy="486727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473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2389FB-2DAE-99A5-50F1-AFB2114C18B9}"/>
              </a:ext>
            </a:extLst>
          </p:cNvPr>
          <p:cNvGrpSpPr/>
          <p:nvPr/>
        </p:nvGrpSpPr>
        <p:grpSpPr>
          <a:xfrm>
            <a:off x="9435567" y="3814736"/>
            <a:ext cx="1533698" cy="1296786"/>
            <a:chOff x="5789932" y="1734488"/>
            <a:chExt cx="1533698" cy="12967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52906A-6935-7A7B-3726-B177407583D6}"/>
                </a:ext>
              </a:extLst>
            </p:cNvPr>
            <p:cNvSpPr/>
            <p:nvPr/>
          </p:nvSpPr>
          <p:spPr>
            <a:xfrm>
              <a:off x="5864709" y="1734488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B12E98-1D7D-201A-99A8-00265D6BD136}"/>
                </a:ext>
              </a:extLst>
            </p:cNvPr>
            <p:cNvSpPr txBox="1"/>
            <p:nvPr/>
          </p:nvSpPr>
          <p:spPr>
            <a:xfrm>
              <a:off x="5789932" y="2247004"/>
              <a:ext cx="1533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lephant" panose="02020904090505020303" pitchFamily="18" charset="0"/>
                </a:rPr>
                <a:t>COMMAND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597F12-424F-59E0-4195-12842210E17A}"/>
              </a:ext>
            </a:extLst>
          </p:cNvPr>
          <p:cNvGrpSpPr/>
          <p:nvPr/>
        </p:nvGrpSpPr>
        <p:grpSpPr>
          <a:xfrm>
            <a:off x="-1726510" y="112397"/>
            <a:ext cx="1533698" cy="1298448"/>
            <a:chOff x="937342" y="638118"/>
            <a:chExt cx="1533698" cy="12984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433DE-F5C8-DBD6-09E6-7C94B6242409}"/>
                </a:ext>
              </a:extLst>
            </p:cNvPr>
            <p:cNvSpPr/>
            <p:nvPr/>
          </p:nvSpPr>
          <p:spPr>
            <a:xfrm>
              <a:off x="957662" y="638118"/>
              <a:ext cx="1307592" cy="129844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3D42A-D0FA-08F9-C797-1C97A1B3B232}"/>
                </a:ext>
              </a:extLst>
            </p:cNvPr>
            <p:cNvSpPr txBox="1"/>
            <p:nvPr/>
          </p:nvSpPr>
          <p:spPr>
            <a:xfrm>
              <a:off x="937342" y="1096731"/>
              <a:ext cx="1533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SYSTEM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67A8CD-C426-9BF4-E6AB-CF2D6D61F354}"/>
              </a:ext>
            </a:extLst>
          </p:cNvPr>
          <p:cNvGrpSpPr/>
          <p:nvPr/>
        </p:nvGrpSpPr>
        <p:grpSpPr>
          <a:xfrm>
            <a:off x="-1726510" y="1765156"/>
            <a:ext cx="1305099" cy="1296786"/>
            <a:chOff x="2243077" y="1765156"/>
            <a:chExt cx="1305099" cy="12967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4834C3-16A7-6B74-2567-7FA2EFCD35F0}"/>
                </a:ext>
              </a:extLst>
            </p:cNvPr>
            <p:cNvSpPr/>
            <p:nvPr/>
          </p:nvSpPr>
          <p:spPr>
            <a:xfrm>
              <a:off x="2243078" y="176515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D4B053-EDC6-987F-5942-F240D3609012}"/>
                </a:ext>
              </a:extLst>
            </p:cNvPr>
            <p:cNvSpPr txBox="1"/>
            <p:nvPr/>
          </p:nvSpPr>
          <p:spPr>
            <a:xfrm>
              <a:off x="2243077" y="2247004"/>
              <a:ext cx="1305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PLANT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9AC09F-B885-D117-055F-622424036B93}"/>
              </a:ext>
            </a:extLst>
          </p:cNvPr>
          <p:cNvSpPr/>
          <p:nvPr/>
        </p:nvSpPr>
        <p:spPr>
          <a:xfrm>
            <a:off x="363069" y="4197621"/>
            <a:ext cx="2043019" cy="445486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0039B-65E9-8BCB-9973-CFA862CF56F7}"/>
              </a:ext>
            </a:extLst>
          </p:cNvPr>
          <p:cNvSpPr txBox="1"/>
          <p:nvPr/>
        </p:nvSpPr>
        <p:spPr>
          <a:xfrm>
            <a:off x="315536" y="4220309"/>
            <a:ext cx="2138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Stepper Motor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4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FDA7001-96A9-5FC1-146F-F626E4F0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" y="155217"/>
            <a:ext cx="9144000" cy="483306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9335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597F12-424F-59E0-4195-12842210E17A}"/>
              </a:ext>
            </a:extLst>
          </p:cNvPr>
          <p:cNvGrpSpPr/>
          <p:nvPr/>
        </p:nvGrpSpPr>
        <p:grpSpPr>
          <a:xfrm>
            <a:off x="-1726510" y="112397"/>
            <a:ext cx="1533698" cy="1298448"/>
            <a:chOff x="937342" y="638118"/>
            <a:chExt cx="1533698" cy="12984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433DE-F5C8-DBD6-09E6-7C94B6242409}"/>
                </a:ext>
              </a:extLst>
            </p:cNvPr>
            <p:cNvSpPr/>
            <p:nvPr/>
          </p:nvSpPr>
          <p:spPr>
            <a:xfrm>
              <a:off x="957662" y="638118"/>
              <a:ext cx="1307592" cy="129844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3D42A-D0FA-08F9-C797-1C97A1B3B232}"/>
                </a:ext>
              </a:extLst>
            </p:cNvPr>
            <p:cNvSpPr txBox="1"/>
            <p:nvPr/>
          </p:nvSpPr>
          <p:spPr>
            <a:xfrm>
              <a:off x="937342" y="1096731"/>
              <a:ext cx="1533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SYSTEM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67A8CD-C426-9BF4-E6AB-CF2D6D61F354}"/>
              </a:ext>
            </a:extLst>
          </p:cNvPr>
          <p:cNvGrpSpPr/>
          <p:nvPr/>
        </p:nvGrpSpPr>
        <p:grpSpPr>
          <a:xfrm>
            <a:off x="-1726510" y="1765156"/>
            <a:ext cx="1305099" cy="1296786"/>
            <a:chOff x="2243077" y="1765156"/>
            <a:chExt cx="1305099" cy="12967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4834C3-16A7-6B74-2567-7FA2EFCD35F0}"/>
                </a:ext>
              </a:extLst>
            </p:cNvPr>
            <p:cNvSpPr/>
            <p:nvPr/>
          </p:nvSpPr>
          <p:spPr>
            <a:xfrm>
              <a:off x="2243078" y="176515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D4B053-EDC6-987F-5942-F240D3609012}"/>
                </a:ext>
              </a:extLst>
            </p:cNvPr>
            <p:cNvSpPr txBox="1"/>
            <p:nvPr/>
          </p:nvSpPr>
          <p:spPr>
            <a:xfrm>
              <a:off x="2243077" y="2247004"/>
              <a:ext cx="1305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PLANT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4F5F3A-4DAA-4F02-CF9C-E1B6BE129E6E}"/>
              </a:ext>
            </a:extLst>
          </p:cNvPr>
          <p:cNvGrpSpPr/>
          <p:nvPr/>
        </p:nvGrpSpPr>
        <p:grpSpPr>
          <a:xfrm>
            <a:off x="-1851934" y="3353552"/>
            <a:ext cx="1533698" cy="1296786"/>
            <a:chOff x="3943750" y="1798666"/>
            <a:chExt cx="1533698" cy="12967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9C0FDD-E690-1611-4E03-8494B5F5B8B6}"/>
                </a:ext>
              </a:extLst>
            </p:cNvPr>
            <p:cNvSpPr/>
            <p:nvPr/>
          </p:nvSpPr>
          <p:spPr>
            <a:xfrm>
              <a:off x="4058050" y="179866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37D1C-FF70-D907-C9C3-2E464CC2E2D1}"/>
                </a:ext>
              </a:extLst>
            </p:cNvPr>
            <p:cNvSpPr txBox="1"/>
            <p:nvPr/>
          </p:nvSpPr>
          <p:spPr>
            <a:xfrm>
              <a:off x="3943750" y="2247004"/>
              <a:ext cx="1533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Elephant" panose="02020904090505020303" pitchFamily="18" charset="0"/>
                </a:rPr>
                <a:t>STEPPER MOTOR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EB7338-F520-A566-E5DD-D4B853C58981}"/>
              </a:ext>
            </a:extLst>
          </p:cNvPr>
          <p:cNvSpPr/>
          <p:nvPr/>
        </p:nvSpPr>
        <p:spPr>
          <a:xfrm>
            <a:off x="7005917" y="1710501"/>
            <a:ext cx="2043019" cy="445486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1DB15-873F-DC1E-B764-396D856D438F}"/>
              </a:ext>
            </a:extLst>
          </p:cNvPr>
          <p:cNvSpPr txBox="1"/>
          <p:nvPr/>
        </p:nvSpPr>
        <p:spPr>
          <a:xfrm>
            <a:off x="7073327" y="1710501"/>
            <a:ext cx="2138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Drive System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26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3FAA259-3212-B043-6B83-F789B232D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98"/>
            <a:ext cx="9144000" cy="48263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07035" y="4767385"/>
            <a:ext cx="281284" cy="1532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4157" y="4650338"/>
            <a:ext cx="434122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17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4F5F3A-4DAA-4F02-CF9C-E1B6BE129E6E}"/>
              </a:ext>
            </a:extLst>
          </p:cNvPr>
          <p:cNvGrpSpPr/>
          <p:nvPr/>
        </p:nvGrpSpPr>
        <p:grpSpPr>
          <a:xfrm>
            <a:off x="9321267" y="2032446"/>
            <a:ext cx="1533698" cy="1296786"/>
            <a:chOff x="3943750" y="1798666"/>
            <a:chExt cx="1533698" cy="12967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9C0FDD-E690-1611-4E03-8494B5F5B8B6}"/>
                </a:ext>
              </a:extLst>
            </p:cNvPr>
            <p:cNvSpPr/>
            <p:nvPr/>
          </p:nvSpPr>
          <p:spPr>
            <a:xfrm>
              <a:off x="4058050" y="179866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37D1C-FF70-D907-C9C3-2E464CC2E2D1}"/>
                </a:ext>
              </a:extLst>
            </p:cNvPr>
            <p:cNvSpPr txBox="1"/>
            <p:nvPr/>
          </p:nvSpPr>
          <p:spPr>
            <a:xfrm>
              <a:off x="3943750" y="2247004"/>
              <a:ext cx="1533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Elephant" panose="02020904090505020303" pitchFamily="18" charset="0"/>
                </a:rPr>
                <a:t>STEPPER MOTOR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2389FB-2DAE-99A5-50F1-AFB2114C18B9}"/>
              </a:ext>
            </a:extLst>
          </p:cNvPr>
          <p:cNvGrpSpPr/>
          <p:nvPr/>
        </p:nvGrpSpPr>
        <p:grpSpPr>
          <a:xfrm>
            <a:off x="9435567" y="3814736"/>
            <a:ext cx="1533698" cy="1296786"/>
            <a:chOff x="5789932" y="1734488"/>
            <a:chExt cx="1533698" cy="12967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52906A-6935-7A7B-3726-B177407583D6}"/>
                </a:ext>
              </a:extLst>
            </p:cNvPr>
            <p:cNvSpPr/>
            <p:nvPr/>
          </p:nvSpPr>
          <p:spPr>
            <a:xfrm>
              <a:off x="5864709" y="1734488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B12E98-1D7D-201A-99A8-00265D6BD136}"/>
                </a:ext>
              </a:extLst>
            </p:cNvPr>
            <p:cNvSpPr txBox="1"/>
            <p:nvPr/>
          </p:nvSpPr>
          <p:spPr>
            <a:xfrm>
              <a:off x="5789932" y="2247004"/>
              <a:ext cx="1533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lephant" panose="02020904090505020303" pitchFamily="18" charset="0"/>
                </a:rPr>
                <a:t>COMMAND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597F12-424F-59E0-4195-12842210E17A}"/>
              </a:ext>
            </a:extLst>
          </p:cNvPr>
          <p:cNvGrpSpPr/>
          <p:nvPr/>
        </p:nvGrpSpPr>
        <p:grpSpPr>
          <a:xfrm>
            <a:off x="-1726510" y="112397"/>
            <a:ext cx="1533698" cy="1298448"/>
            <a:chOff x="937342" y="638118"/>
            <a:chExt cx="1533698" cy="12984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433DE-F5C8-DBD6-09E6-7C94B6242409}"/>
                </a:ext>
              </a:extLst>
            </p:cNvPr>
            <p:cNvSpPr/>
            <p:nvPr/>
          </p:nvSpPr>
          <p:spPr>
            <a:xfrm>
              <a:off x="957662" y="638118"/>
              <a:ext cx="1307592" cy="129844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3D42A-D0FA-08F9-C797-1C97A1B3B232}"/>
                </a:ext>
              </a:extLst>
            </p:cNvPr>
            <p:cNvSpPr txBox="1"/>
            <p:nvPr/>
          </p:nvSpPr>
          <p:spPr>
            <a:xfrm>
              <a:off x="937342" y="1096731"/>
              <a:ext cx="1533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SYSTEM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11F092-769D-A915-6AAB-7EA5B937B849}"/>
              </a:ext>
            </a:extLst>
          </p:cNvPr>
          <p:cNvSpPr/>
          <p:nvPr/>
        </p:nvSpPr>
        <p:spPr>
          <a:xfrm>
            <a:off x="1417447" y="1632335"/>
            <a:ext cx="1166727" cy="404973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D61A9-DF59-51D4-A596-C0CFA1548772}"/>
              </a:ext>
            </a:extLst>
          </p:cNvPr>
          <p:cNvSpPr txBox="1"/>
          <p:nvPr/>
        </p:nvSpPr>
        <p:spPr>
          <a:xfrm>
            <a:off x="1531747" y="1632336"/>
            <a:ext cx="2131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Slide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05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F12D6F-BE1E-F686-A8BF-A953091CC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58"/>
            <a:ext cx="9144000" cy="481298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473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18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2389FB-2DAE-99A5-50F1-AFB2114C18B9}"/>
              </a:ext>
            </a:extLst>
          </p:cNvPr>
          <p:cNvGrpSpPr/>
          <p:nvPr/>
        </p:nvGrpSpPr>
        <p:grpSpPr>
          <a:xfrm>
            <a:off x="9435567" y="3814736"/>
            <a:ext cx="1533698" cy="1296786"/>
            <a:chOff x="5789932" y="1734488"/>
            <a:chExt cx="1533698" cy="12967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52906A-6935-7A7B-3726-B177407583D6}"/>
                </a:ext>
              </a:extLst>
            </p:cNvPr>
            <p:cNvSpPr/>
            <p:nvPr/>
          </p:nvSpPr>
          <p:spPr>
            <a:xfrm>
              <a:off x="5864709" y="1734488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B12E98-1D7D-201A-99A8-00265D6BD136}"/>
                </a:ext>
              </a:extLst>
            </p:cNvPr>
            <p:cNvSpPr txBox="1"/>
            <p:nvPr/>
          </p:nvSpPr>
          <p:spPr>
            <a:xfrm>
              <a:off x="5789932" y="2247004"/>
              <a:ext cx="1533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lephant" panose="02020904090505020303" pitchFamily="18" charset="0"/>
                </a:rPr>
                <a:t>COMMAND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597F12-424F-59E0-4195-12842210E17A}"/>
              </a:ext>
            </a:extLst>
          </p:cNvPr>
          <p:cNvGrpSpPr/>
          <p:nvPr/>
        </p:nvGrpSpPr>
        <p:grpSpPr>
          <a:xfrm>
            <a:off x="-1726510" y="112397"/>
            <a:ext cx="1533698" cy="1298448"/>
            <a:chOff x="937342" y="638118"/>
            <a:chExt cx="1533698" cy="12984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433DE-F5C8-DBD6-09E6-7C94B6242409}"/>
                </a:ext>
              </a:extLst>
            </p:cNvPr>
            <p:cNvSpPr/>
            <p:nvPr/>
          </p:nvSpPr>
          <p:spPr>
            <a:xfrm>
              <a:off x="957662" y="638118"/>
              <a:ext cx="1307592" cy="129844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3D42A-D0FA-08F9-C797-1C97A1B3B232}"/>
                </a:ext>
              </a:extLst>
            </p:cNvPr>
            <p:cNvSpPr txBox="1"/>
            <p:nvPr/>
          </p:nvSpPr>
          <p:spPr>
            <a:xfrm>
              <a:off x="937342" y="1096731"/>
              <a:ext cx="1533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SYSTEM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67A8CD-C426-9BF4-E6AB-CF2D6D61F354}"/>
              </a:ext>
            </a:extLst>
          </p:cNvPr>
          <p:cNvGrpSpPr/>
          <p:nvPr/>
        </p:nvGrpSpPr>
        <p:grpSpPr>
          <a:xfrm>
            <a:off x="-1726510" y="1765156"/>
            <a:ext cx="1305099" cy="1296786"/>
            <a:chOff x="2243077" y="1765156"/>
            <a:chExt cx="1305099" cy="12967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4834C3-16A7-6B74-2567-7FA2EFCD35F0}"/>
                </a:ext>
              </a:extLst>
            </p:cNvPr>
            <p:cNvSpPr/>
            <p:nvPr/>
          </p:nvSpPr>
          <p:spPr>
            <a:xfrm>
              <a:off x="2243078" y="176515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D4B053-EDC6-987F-5942-F240D3609012}"/>
                </a:ext>
              </a:extLst>
            </p:cNvPr>
            <p:cNvSpPr txBox="1"/>
            <p:nvPr/>
          </p:nvSpPr>
          <p:spPr>
            <a:xfrm>
              <a:off x="2243077" y="2247004"/>
              <a:ext cx="1305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PLANT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9AC09F-B885-D117-055F-622424036B93}"/>
              </a:ext>
            </a:extLst>
          </p:cNvPr>
          <p:cNvSpPr/>
          <p:nvPr/>
        </p:nvSpPr>
        <p:spPr>
          <a:xfrm>
            <a:off x="1396740" y="4249040"/>
            <a:ext cx="1571748" cy="445486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0039B-65E9-8BCB-9973-CFA862CF56F7}"/>
              </a:ext>
            </a:extLst>
          </p:cNvPr>
          <p:cNvSpPr txBox="1"/>
          <p:nvPr/>
        </p:nvSpPr>
        <p:spPr>
          <a:xfrm>
            <a:off x="1441991" y="4257815"/>
            <a:ext cx="1804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Reservoir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8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E408EE-44F0-7457-97BD-8004FC13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54" y="204314"/>
            <a:ext cx="9144000" cy="482637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9335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19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6597F12-424F-59E0-4195-12842210E17A}"/>
              </a:ext>
            </a:extLst>
          </p:cNvPr>
          <p:cNvGrpSpPr/>
          <p:nvPr/>
        </p:nvGrpSpPr>
        <p:grpSpPr>
          <a:xfrm>
            <a:off x="-1726510" y="112397"/>
            <a:ext cx="1533698" cy="1298448"/>
            <a:chOff x="937342" y="638118"/>
            <a:chExt cx="1533698" cy="12984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433DE-F5C8-DBD6-09E6-7C94B6242409}"/>
                </a:ext>
              </a:extLst>
            </p:cNvPr>
            <p:cNvSpPr/>
            <p:nvPr/>
          </p:nvSpPr>
          <p:spPr>
            <a:xfrm>
              <a:off x="957662" y="638118"/>
              <a:ext cx="1307592" cy="129844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3D42A-D0FA-08F9-C797-1C97A1B3B232}"/>
                </a:ext>
              </a:extLst>
            </p:cNvPr>
            <p:cNvSpPr txBox="1"/>
            <p:nvPr/>
          </p:nvSpPr>
          <p:spPr>
            <a:xfrm>
              <a:off x="937342" y="1096731"/>
              <a:ext cx="1533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SYSTEM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67A8CD-C426-9BF4-E6AB-CF2D6D61F354}"/>
              </a:ext>
            </a:extLst>
          </p:cNvPr>
          <p:cNvGrpSpPr/>
          <p:nvPr/>
        </p:nvGrpSpPr>
        <p:grpSpPr>
          <a:xfrm>
            <a:off x="-1726510" y="1765156"/>
            <a:ext cx="1305099" cy="1296786"/>
            <a:chOff x="2243077" y="1765156"/>
            <a:chExt cx="1305099" cy="12967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4834C3-16A7-6B74-2567-7FA2EFCD35F0}"/>
                </a:ext>
              </a:extLst>
            </p:cNvPr>
            <p:cNvSpPr/>
            <p:nvPr/>
          </p:nvSpPr>
          <p:spPr>
            <a:xfrm>
              <a:off x="2243078" y="176515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D4B053-EDC6-987F-5942-F240D3609012}"/>
                </a:ext>
              </a:extLst>
            </p:cNvPr>
            <p:cNvSpPr txBox="1"/>
            <p:nvPr/>
          </p:nvSpPr>
          <p:spPr>
            <a:xfrm>
              <a:off x="2243077" y="2247004"/>
              <a:ext cx="1305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PLANT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4F5F3A-4DAA-4F02-CF9C-E1B6BE129E6E}"/>
              </a:ext>
            </a:extLst>
          </p:cNvPr>
          <p:cNvGrpSpPr/>
          <p:nvPr/>
        </p:nvGrpSpPr>
        <p:grpSpPr>
          <a:xfrm>
            <a:off x="-1851934" y="3353552"/>
            <a:ext cx="1533698" cy="1296786"/>
            <a:chOff x="3943750" y="1798666"/>
            <a:chExt cx="1533698" cy="12967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9C0FDD-E690-1611-4E03-8494B5F5B8B6}"/>
                </a:ext>
              </a:extLst>
            </p:cNvPr>
            <p:cNvSpPr/>
            <p:nvPr/>
          </p:nvSpPr>
          <p:spPr>
            <a:xfrm>
              <a:off x="4058050" y="179866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37D1C-FF70-D907-C9C3-2E464CC2E2D1}"/>
                </a:ext>
              </a:extLst>
            </p:cNvPr>
            <p:cNvSpPr txBox="1"/>
            <p:nvPr/>
          </p:nvSpPr>
          <p:spPr>
            <a:xfrm>
              <a:off x="3943750" y="2247004"/>
              <a:ext cx="1533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Elephant" panose="02020904090505020303" pitchFamily="18" charset="0"/>
                </a:rPr>
                <a:t>STEPPER MOTOR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EB7338-F520-A566-E5DD-D4B853C58981}"/>
              </a:ext>
            </a:extLst>
          </p:cNvPr>
          <p:cNvSpPr/>
          <p:nvPr/>
        </p:nvSpPr>
        <p:spPr>
          <a:xfrm>
            <a:off x="7005917" y="1710501"/>
            <a:ext cx="2043019" cy="445486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1DB15-873F-DC1E-B764-396D856D438F}"/>
              </a:ext>
            </a:extLst>
          </p:cNvPr>
          <p:cNvSpPr txBox="1"/>
          <p:nvPr/>
        </p:nvSpPr>
        <p:spPr>
          <a:xfrm>
            <a:off x="7073327" y="1710501"/>
            <a:ext cx="2138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Drive System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03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26" y="1053050"/>
            <a:ext cx="3398550" cy="36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4003763" y="4200880"/>
            <a:ext cx="38499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elit. Duis sit amet odio vel purus bibendum luctus.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8" name="Google Shape;78;p14"/>
          <p:cNvGrpSpPr/>
          <p:nvPr/>
        </p:nvGrpSpPr>
        <p:grpSpPr>
          <a:xfrm rot="2700000">
            <a:off x="5203374" y="-225113"/>
            <a:ext cx="2546976" cy="2546976"/>
            <a:chOff x="1293736" y="1258050"/>
            <a:chExt cx="2547000" cy="2547000"/>
          </a:xfrm>
        </p:grpSpPr>
        <p:sp>
          <p:nvSpPr>
            <p:cNvPr id="79" name="Google Shape;79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81;p14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Cambria Math"/>
                  <a:ea typeface="Cambria Math"/>
                  <a:cs typeface="Cambria Math"/>
                  <a:sym typeface="Cambria Math"/>
                </a:rPr>
                <a:t>BACKGROUND</a:t>
              </a:r>
              <a:endParaRPr b="1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82" name="Google Shape;82;p14"/>
          <p:cNvGrpSpPr/>
          <p:nvPr/>
        </p:nvGrpSpPr>
        <p:grpSpPr>
          <a:xfrm rot="2700000">
            <a:off x="5203374" y="613087"/>
            <a:ext cx="2546976" cy="2546976"/>
            <a:chOff x="1293736" y="1258050"/>
            <a:chExt cx="2547000" cy="2547000"/>
          </a:xfrm>
        </p:grpSpPr>
        <p:sp>
          <p:nvSpPr>
            <p:cNvPr id="83" name="Google Shape;83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" name="Google Shape;85;p14"/>
          <p:cNvGrpSpPr/>
          <p:nvPr/>
        </p:nvGrpSpPr>
        <p:grpSpPr>
          <a:xfrm rot="2700000">
            <a:off x="5203374" y="1451287"/>
            <a:ext cx="2546976" cy="2546976"/>
            <a:chOff x="1293736" y="1258050"/>
            <a:chExt cx="2547000" cy="2547000"/>
          </a:xfrm>
        </p:grpSpPr>
        <p:sp>
          <p:nvSpPr>
            <p:cNvPr id="86" name="Google Shape;86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" name="Google Shape;88;p14"/>
          <p:cNvGrpSpPr/>
          <p:nvPr/>
        </p:nvGrpSpPr>
        <p:grpSpPr>
          <a:xfrm rot="2700000">
            <a:off x="5203374" y="2213287"/>
            <a:ext cx="2546976" cy="2546976"/>
            <a:chOff x="1293736" y="1258050"/>
            <a:chExt cx="2547000" cy="2547000"/>
          </a:xfrm>
        </p:grpSpPr>
        <p:sp>
          <p:nvSpPr>
            <p:cNvPr id="89" name="Google Shape;89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" name="Google Shape;91;p14"/>
          <p:cNvGrpSpPr/>
          <p:nvPr/>
        </p:nvGrpSpPr>
        <p:grpSpPr>
          <a:xfrm rot="2700000">
            <a:off x="5203374" y="3051487"/>
            <a:ext cx="2546976" cy="2546976"/>
            <a:chOff x="1293736" y="1258050"/>
            <a:chExt cx="2547000" cy="2547000"/>
          </a:xfrm>
        </p:grpSpPr>
        <p:sp>
          <p:nvSpPr>
            <p:cNvPr id="92" name="Google Shape;92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94" name="Google Shape;94;p14"/>
          <p:cNvCxnSpPr>
            <a:endCxn id="80" idx="2"/>
          </p:cNvCxnSpPr>
          <p:nvPr/>
        </p:nvCxnSpPr>
        <p:spPr>
          <a:xfrm rot="10800000" flipH="1">
            <a:off x="2563434" y="1053043"/>
            <a:ext cx="2503200" cy="8442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4"/>
          <p:cNvCxnSpPr>
            <a:endCxn id="84" idx="2"/>
          </p:cNvCxnSpPr>
          <p:nvPr/>
        </p:nvCxnSpPr>
        <p:spPr>
          <a:xfrm rot="10800000" flipH="1">
            <a:off x="3032334" y="1891243"/>
            <a:ext cx="2034300" cy="4611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4"/>
          <p:cNvCxnSpPr/>
          <p:nvPr/>
        </p:nvCxnSpPr>
        <p:spPr>
          <a:xfrm rot="10800000" flipH="1">
            <a:off x="3156534" y="2729443"/>
            <a:ext cx="1910100" cy="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4"/>
          <p:cNvCxnSpPr>
            <a:endCxn id="93" idx="2"/>
          </p:cNvCxnSpPr>
          <p:nvPr/>
        </p:nvCxnSpPr>
        <p:spPr>
          <a:xfrm>
            <a:off x="2749134" y="3786343"/>
            <a:ext cx="2317500" cy="5433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4"/>
          <p:cNvCxnSpPr>
            <a:endCxn id="90" idx="2"/>
          </p:cNvCxnSpPr>
          <p:nvPr/>
        </p:nvCxnSpPr>
        <p:spPr>
          <a:xfrm>
            <a:off x="3115134" y="3221143"/>
            <a:ext cx="1951500" cy="2703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4"/>
          <p:cNvSpPr txBox="1"/>
          <p:nvPr/>
        </p:nvSpPr>
        <p:spPr>
          <a:xfrm>
            <a:off x="5447748" y="1694825"/>
            <a:ext cx="2830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mbria Math"/>
                <a:ea typeface="Cambria Math"/>
                <a:cs typeface="Cambria Math"/>
                <a:sym typeface="Cambria Math"/>
              </a:rPr>
              <a:t>PROBLEM STATEMENT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578783" y="2548143"/>
            <a:ext cx="2332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mbria Math"/>
                <a:ea typeface="Cambria Math"/>
                <a:cs typeface="Cambria Math"/>
                <a:sym typeface="Cambria Math"/>
              </a:rPr>
              <a:t>SCOPE OF PROJECT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311700" y="315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5426374" y="3310150"/>
            <a:ext cx="263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mbria Math"/>
                <a:ea typeface="Cambria Math"/>
                <a:cs typeface="Cambria Math"/>
                <a:sym typeface="Cambria Math"/>
              </a:rPr>
              <a:t>LITERATURE REVIEW</a:t>
            </a:r>
            <a:endParaRPr b="1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426374" y="4148350"/>
            <a:ext cx="263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mbria Math"/>
                <a:ea typeface="Cambria Math"/>
                <a:cs typeface="Cambria Math"/>
                <a:sym typeface="Cambria Math"/>
              </a:rPr>
              <a:t>ANET 4.0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F5EED92-1CDA-E3FF-26EC-F01907AF1075}"/>
              </a:ext>
            </a:extLst>
          </p:cNvPr>
          <p:cNvSpPr/>
          <p:nvPr/>
        </p:nvSpPr>
        <p:spPr>
          <a:xfrm>
            <a:off x="8798325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B091E1-FAE8-9D45-B6BA-AA69B7CA1E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7" y="465262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C2203A-54F2-A725-B313-DD8F1893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377" y="19332"/>
            <a:ext cx="9144000" cy="486727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6473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2389FB-2DAE-99A5-50F1-AFB2114C18B9}"/>
              </a:ext>
            </a:extLst>
          </p:cNvPr>
          <p:cNvGrpSpPr/>
          <p:nvPr/>
        </p:nvGrpSpPr>
        <p:grpSpPr>
          <a:xfrm>
            <a:off x="9435567" y="3814736"/>
            <a:ext cx="1533698" cy="1296786"/>
            <a:chOff x="5789932" y="1734488"/>
            <a:chExt cx="1533698" cy="12967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52906A-6935-7A7B-3726-B177407583D6}"/>
                </a:ext>
              </a:extLst>
            </p:cNvPr>
            <p:cNvSpPr/>
            <p:nvPr/>
          </p:nvSpPr>
          <p:spPr>
            <a:xfrm>
              <a:off x="5864709" y="1734488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B12E98-1D7D-201A-99A8-00265D6BD136}"/>
                </a:ext>
              </a:extLst>
            </p:cNvPr>
            <p:cNvSpPr txBox="1"/>
            <p:nvPr/>
          </p:nvSpPr>
          <p:spPr>
            <a:xfrm>
              <a:off x="5789932" y="2247004"/>
              <a:ext cx="1533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lephant" panose="02020904090505020303" pitchFamily="18" charset="0"/>
                </a:rPr>
                <a:t>COMMAND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6597F12-424F-59E0-4195-12842210E17A}"/>
              </a:ext>
            </a:extLst>
          </p:cNvPr>
          <p:cNvGrpSpPr/>
          <p:nvPr/>
        </p:nvGrpSpPr>
        <p:grpSpPr>
          <a:xfrm>
            <a:off x="-1726510" y="112397"/>
            <a:ext cx="1533698" cy="1298448"/>
            <a:chOff x="937342" y="638118"/>
            <a:chExt cx="1533698" cy="129844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433DE-F5C8-DBD6-09E6-7C94B6242409}"/>
                </a:ext>
              </a:extLst>
            </p:cNvPr>
            <p:cNvSpPr/>
            <p:nvPr/>
          </p:nvSpPr>
          <p:spPr>
            <a:xfrm>
              <a:off x="957662" y="638118"/>
              <a:ext cx="1307592" cy="129844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3D42A-D0FA-08F9-C797-1C97A1B3B232}"/>
                </a:ext>
              </a:extLst>
            </p:cNvPr>
            <p:cNvSpPr txBox="1"/>
            <p:nvPr/>
          </p:nvSpPr>
          <p:spPr>
            <a:xfrm>
              <a:off x="937342" y="1096731"/>
              <a:ext cx="1533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SYSTEM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67A8CD-C426-9BF4-E6AB-CF2D6D61F354}"/>
              </a:ext>
            </a:extLst>
          </p:cNvPr>
          <p:cNvGrpSpPr/>
          <p:nvPr/>
        </p:nvGrpSpPr>
        <p:grpSpPr>
          <a:xfrm>
            <a:off x="-1726510" y="1765156"/>
            <a:ext cx="1305099" cy="1296786"/>
            <a:chOff x="2243077" y="1765156"/>
            <a:chExt cx="1305099" cy="12967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4834C3-16A7-6B74-2567-7FA2EFCD35F0}"/>
                </a:ext>
              </a:extLst>
            </p:cNvPr>
            <p:cNvSpPr/>
            <p:nvPr/>
          </p:nvSpPr>
          <p:spPr>
            <a:xfrm>
              <a:off x="2243078" y="176515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D4B053-EDC6-987F-5942-F240D3609012}"/>
                </a:ext>
              </a:extLst>
            </p:cNvPr>
            <p:cNvSpPr txBox="1"/>
            <p:nvPr/>
          </p:nvSpPr>
          <p:spPr>
            <a:xfrm>
              <a:off x="2243077" y="2247004"/>
              <a:ext cx="1305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</a:rPr>
                <a:t>PLANT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9AC09F-B885-D117-055F-622424036B93}"/>
              </a:ext>
            </a:extLst>
          </p:cNvPr>
          <p:cNvSpPr/>
          <p:nvPr/>
        </p:nvSpPr>
        <p:spPr>
          <a:xfrm>
            <a:off x="363069" y="4197621"/>
            <a:ext cx="2043019" cy="445486"/>
          </a:xfrm>
          <a:prstGeom prst="round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0039B-65E9-8BCB-9973-CFA862CF56F7}"/>
              </a:ext>
            </a:extLst>
          </p:cNvPr>
          <p:cNvSpPr txBox="1"/>
          <p:nvPr/>
        </p:nvSpPr>
        <p:spPr>
          <a:xfrm>
            <a:off x="315536" y="4220309"/>
            <a:ext cx="2138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Elephant" panose="02020904090505020303" pitchFamily="18" charset="0"/>
              </a:rPr>
              <a:t>Stepper Motor</a:t>
            </a:r>
            <a:endParaRPr lang="LID4096" sz="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39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21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1A3256-03BE-0801-83BF-C2816C8D4A5B}"/>
              </a:ext>
            </a:extLst>
          </p:cNvPr>
          <p:cNvSpPr/>
          <p:nvPr/>
        </p:nvSpPr>
        <p:spPr>
          <a:xfrm>
            <a:off x="5151549" y="4263881"/>
            <a:ext cx="1210614" cy="617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67A8CD-C426-9BF4-E6AB-CF2D6D61F354}"/>
              </a:ext>
            </a:extLst>
          </p:cNvPr>
          <p:cNvGrpSpPr/>
          <p:nvPr/>
        </p:nvGrpSpPr>
        <p:grpSpPr>
          <a:xfrm>
            <a:off x="3031005" y="1765156"/>
            <a:ext cx="1305099" cy="1296786"/>
            <a:chOff x="2243077" y="1765156"/>
            <a:chExt cx="1305099" cy="12967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D4834C3-16A7-6B74-2567-7FA2EFCD35F0}"/>
                </a:ext>
              </a:extLst>
            </p:cNvPr>
            <p:cNvSpPr/>
            <p:nvPr/>
          </p:nvSpPr>
          <p:spPr>
            <a:xfrm>
              <a:off x="2243078" y="176515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D4B053-EDC6-987F-5942-F240D3609012}"/>
                </a:ext>
              </a:extLst>
            </p:cNvPr>
            <p:cNvSpPr txBox="1"/>
            <p:nvPr/>
          </p:nvSpPr>
          <p:spPr>
            <a:xfrm>
              <a:off x="2243077" y="2247004"/>
              <a:ext cx="1305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  <a:hlinkClick r:id="rId2" action="ppaction://hlinksldjump"/>
                </a:rPr>
                <a:t>PLANT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3E9414-27B0-D87B-CAFE-C7411C747C60}"/>
              </a:ext>
            </a:extLst>
          </p:cNvPr>
          <p:cNvGrpSpPr/>
          <p:nvPr/>
        </p:nvGrpSpPr>
        <p:grpSpPr>
          <a:xfrm>
            <a:off x="892298" y="1765156"/>
            <a:ext cx="1533698" cy="1296786"/>
            <a:chOff x="353288" y="1798666"/>
            <a:chExt cx="1533698" cy="1296786"/>
          </a:xfrm>
        </p:grpSpPr>
        <p:sp>
          <p:nvSpPr>
            <p:cNvPr id="3" name="Oval 2">
              <a:hlinkClick r:id="rId3" action="ppaction://hlinksldjump"/>
              <a:extLst>
                <a:ext uri="{FF2B5EF4-FFF2-40B4-BE49-F238E27FC236}">
                  <a16:creationId xmlns:a16="http://schemas.microsoft.com/office/drawing/2014/main" id="{2DB433DE-F5C8-DBD6-09E6-7C94B6242409}"/>
                </a:ext>
              </a:extLst>
            </p:cNvPr>
            <p:cNvSpPr/>
            <p:nvPr/>
          </p:nvSpPr>
          <p:spPr>
            <a:xfrm>
              <a:off x="428105" y="179866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03D42A-D0FA-08F9-C797-1C97A1B3B232}"/>
                </a:ext>
              </a:extLst>
            </p:cNvPr>
            <p:cNvSpPr txBox="1"/>
            <p:nvPr/>
          </p:nvSpPr>
          <p:spPr>
            <a:xfrm>
              <a:off x="353288" y="2247004"/>
              <a:ext cx="1533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Elephant" panose="02020904090505020303" pitchFamily="18" charset="0"/>
                  <a:hlinkClick r:id="rId3" action="ppaction://hlinksldjump"/>
                </a:rPr>
                <a:t>SYSTEM</a:t>
              </a:r>
              <a:endParaRPr lang="LID4096" sz="20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4F5F3A-4DAA-4F02-CF9C-E1B6BE129E6E}"/>
              </a:ext>
            </a:extLst>
          </p:cNvPr>
          <p:cNvGrpSpPr/>
          <p:nvPr/>
        </p:nvGrpSpPr>
        <p:grpSpPr>
          <a:xfrm>
            <a:off x="4941114" y="1765156"/>
            <a:ext cx="1533698" cy="1296786"/>
            <a:chOff x="3943750" y="1798666"/>
            <a:chExt cx="1533698" cy="12967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9C0FDD-E690-1611-4E03-8494B5F5B8B6}"/>
                </a:ext>
              </a:extLst>
            </p:cNvPr>
            <p:cNvSpPr/>
            <p:nvPr/>
          </p:nvSpPr>
          <p:spPr>
            <a:xfrm>
              <a:off x="4058050" y="1798666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237D1C-FF70-D907-C9C3-2E464CC2E2D1}"/>
                </a:ext>
              </a:extLst>
            </p:cNvPr>
            <p:cNvSpPr txBox="1"/>
            <p:nvPr/>
          </p:nvSpPr>
          <p:spPr>
            <a:xfrm>
              <a:off x="3943750" y="2247004"/>
              <a:ext cx="15336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Elephant" panose="02020904090505020303" pitchFamily="18" charset="0"/>
                  <a:hlinkClick r:id="rId4" action="ppaction://hlinksldjump"/>
                </a:rPr>
                <a:t>STEPPER</a:t>
              </a:r>
              <a:r>
                <a:rPr lang="en-US" sz="1600" dirty="0">
                  <a:latin typeface="Elephant" panose="02020904090505020303" pitchFamily="18" charset="0"/>
                </a:rPr>
                <a:t> </a:t>
              </a:r>
              <a:r>
                <a:rPr lang="en-US" sz="1600" dirty="0">
                  <a:latin typeface="Elephant" panose="02020904090505020303" pitchFamily="18" charset="0"/>
                  <a:hlinkClick r:id="rId4" action="ppaction://hlinksldjump"/>
                </a:rPr>
                <a:t>MOTOR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2389FB-2DAE-99A5-50F1-AFB2114C18B9}"/>
              </a:ext>
            </a:extLst>
          </p:cNvPr>
          <p:cNvGrpSpPr/>
          <p:nvPr/>
        </p:nvGrpSpPr>
        <p:grpSpPr>
          <a:xfrm>
            <a:off x="6871827" y="1765156"/>
            <a:ext cx="1533698" cy="1296786"/>
            <a:chOff x="5789932" y="1734488"/>
            <a:chExt cx="1533698" cy="129678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52906A-6935-7A7B-3726-B177407583D6}"/>
                </a:ext>
              </a:extLst>
            </p:cNvPr>
            <p:cNvSpPr/>
            <p:nvPr/>
          </p:nvSpPr>
          <p:spPr>
            <a:xfrm>
              <a:off x="5864709" y="1734488"/>
              <a:ext cx="1305098" cy="129678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LID4096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B12E98-1D7D-201A-99A8-00265D6BD136}"/>
                </a:ext>
              </a:extLst>
            </p:cNvPr>
            <p:cNvSpPr txBox="1"/>
            <p:nvPr/>
          </p:nvSpPr>
          <p:spPr>
            <a:xfrm>
              <a:off x="5789932" y="2247004"/>
              <a:ext cx="15336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Elephant" panose="02020904090505020303" pitchFamily="18" charset="0"/>
                  <a:hlinkClick r:id="rId5" action="ppaction://hlinksldjump"/>
                </a:rPr>
                <a:t>COMMAND</a:t>
              </a:r>
              <a:endParaRPr lang="LID4096" sz="1600" dirty="0">
                <a:latin typeface="Elephant" panose="02020904090505020303" pitchFamily="18" charset="0"/>
              </a:endParaRPr>
            </a:p>
          </p:txBody>
        </p:sp>
      </p:grpSp>
      <p:pic>
        <p:nvPicPr>
          <p:cNvPr id="2" name="Picture 1">
            <a:hlinkClick r:id="rId6" action="ppaction://hlinksldjump"/>
            <a:extLst>
              <a:ext uri="{FF2B5EF4-FFF2-40B4-BE49-F238E27FC236}">
                <a16:creationId xmlns:a16="http://schemas.microsoft.com/office/drawing/2014/main" id="{C2D3099A-2872-5704-6D9D-A37C309551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121" y="4650338"/>
            <a:ext cx="1385973" cy="4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5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Google Shape;117;p16">
            <a:extLst>
              <a:ext uri="{FF2B5EF4-FFF2-40B4-BE49-F238E27FC236}">
                <a16:creationId xmlns:a16="http://schemas.microsoft.com/office/drawing/2014/main" id="{D61F2E87-7592-A9B6-985D-E3B7F4F3F6AF}"/>
              </a:ext>
            </a:extLst>
          </p:cNvPr>
          <p:cNvSpPr txBox="1">
            <a:spLocks/>
          </p:cNvSpPr>
          <p:nvPr/>
        </p:nvSpPr>
        <p:spPr>
          <a:xfrm>
            <a:off x="110298" y="185301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/>
              <a:t>HYPERBILIRUBINEMIA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8B8AD4-6E5B-33DB-798B-543BDDFD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86" y="965359"/>
            <a:ext cx="4183158" cy="40785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1A3256-03BE-0801-83BF-C2816C8D4A5B}"/>
              </a:ext>
            </a:extLst>
          </p:cNvPr>
          <p:cNvSpPr/>
          <p:nvPr/>
        </p:nvSpPr>
        <p:spPr>
          <a:xfrm>
            <a:off x="3382383" y="4291037"/>
            <a:ext cx="1210614" cy="617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3650B-F514-7688-B88A-30CF348DF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788" y="1095375"/>
            <a:ext cx="41529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EB65C3-203F-2093-5A15-EA344945F819}"/>
              </a:ext>
            </a:extLst>
          </p:cNvPr>
          <p:cNvSpPr/>
          <p:nvPr/>
        </p:nvSpPr>
        <p:spPr>
          <a:xfrm>
            <a:off x="1191295" y="4509328"/>
            <a:ext cx="1912513" cy="415498"/>
          </a:xfrm>
          <a:prstGeom prst="roundRect">
            <a:avLst/>
          </a:prstGeom>
          <a:solidFill>
            <a:schemeClr val="bg1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8977E-E930-16A1-87AC-9985D257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SOLUTIONS</a:t>
            </a:r>
            <a:endParaRPr lang="en-G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C555C-EC9A-D8FD-8E19-69D61F0B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1" y="1459131"/>
            <a:ext cx="4338486" cy="2897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9EF16E-D2BD-2807-3602-B4073BBEED50}"/>
              </a:ext>
            </a:extLst>
          </p:cNvPr>
          <p:cNvSpPr txBox="1"/>
          <p:nvPr/>
        </p:nvSpPr>
        <p:spPr>
          <a:xfrm>
            <a:off x="1228471" y="4510393"/>
            <a:ext cx="222160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100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Phototherapy</a:t>
            </a:r>
            <a:endParaRPr lang="en-GH" sz="2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8DC0DE-744D-7B83-0996-812789B121A9}"/>
              </a:ext>
            </a:extLst>
          </p:cNvPr>
          <p:cNvSpPr/>
          <p:nvPr/>
        </p:nvSpPr>
        <p:spPr>
          <a:xfrm>
            <a:off x="5474901" y="4490358"/>
            <a:ext cx="2503562" cy="415498"/>
          </a:xfrm>
          <a:prstGeom prst="roundRect">
            <a:avLst/>
          </a:prstGeom>
          <a:solidFill>
            <a:schemeClr val="bg1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2AEFE4-66FD-7B9F-35F6-CFF8F658AE56}"/>
              </a:ext>
            </a:extLst>
          </p:cNvPr>
          <p:cNvSpPr txBox="1"/>
          <p:nvPr/>
        </p:nvSpPr>
        <p:spPr>
          <a:xfrm>
            <a:off x="5538160" y="4490358"/>
            <a:ext cx="24423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100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Fiber Optic Blanket</a:t>
            </a:r>
            <a:endParaRPr lang="en-GH" sz="21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4778F9-EA4C-F1FD-825F-D8156147F203}"/>
              </a:ext>
            </a:extLst>
          </p:cNvPr>
          <p:cNvSpPr/>
          <p:nvPr/>
        </p:nvSpPr>
        <p:spPr>
          <a:xfrm>
            <a:off x="8787225" y="4738200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2B95A2E-3F99-5F9F-D2FB-0E0933BA22C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5337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94910C-B529-C24A-E742-830C99D5D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7" r="6702"/>
          <a:stretch/>
        </p:blipFill>
        <p:spPr>
          <a:xfrm>
            <a:off x="4562851" y="1477048"/>
            <a:ext cx="4502436" cy="2897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E9E268-B43A-9C61-B5B9-45F9CDA42114}"/>
              </a:ext>
            </a:extLst>
          </p:cNvPr>
          <p:cNvSpPr/>
          <p:nvPr/>
        </p:nvSpPr>
        <p:spPr>
          <a:xfrm rot="195389">
            <a:off x="5666704" y="2743200"/>
            <a:ext cx="167426" cy="87576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14932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13" grpId="0" animBg="1"/>
      <p:bldP spid="14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870" y="904380"/>
            <a:ext cx="3857975" cy="36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311700" y="127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 TRANSFUSION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311700" y="835275"/>
            <a:ext cx="5533800" cy="47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Slow withdrawal of blood  usually through catheters inserted into a blood vessel [1]</a:t>
            </a: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Replacing it with fresh blood from a donor</a:t>
            </a: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Techniques for the blood exchange transfusion[2]</a:t>
            </a: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45C6F5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C02114-1B36-74CA-F434-D9783D7D857B}"/>
              </a:ext>
            </a:extLst>
          </p:cNvPr>
          <p:cNvSpPr/>
          <p:nvPr/>
        </p:nvSpPr>
        <p:spPr>
          <a:xfrm>
            <a:off x="7896803" y="4703006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30187BC-8A4E-EFA6-2C0D-7B93DBC80B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-34207" y="-73943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ANET 4.0 – BLOCK DIAGRAM</a:t>
            </a:r>
            <a:endParaRPr dirty="0"/>
          </a:p>
        </p:txBody>
      </p:sp>
      <p:sp>
        <p:nvSpPr>
          <p:cNvPr id="296" name="Google Shape;296;p26"/>
          <p:cNvSpPr/>
          <p:nvPr/>
        </p:nvSpPr>
        <p:spPr>
          <a:xfrm>
            <a:off x="3556682" y="3629323"/>
            <a:ext cx="1986600" cy="502800"/>
          </a:xfrm>
          <a:prstGeom prst="round1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Motor Driver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Google Shape;280;p26">
            <a:extLst>
              <a:ext uri="{FF2B5EF4-FFF2-40B4-BE49-F238E27FC236}">
                <a16:creationId xmlns:a16="http://schemas.microsoft.com/office/drawing/2014/main" id="{D901BF58-7332-0C32-EF7A-E291944FF94B}"/>
              </a:ext>
            </a:extLst>
          </p:cNvPr>
          <p:cNvSpPr/>
          <p:nvPr/>
        </p:nvSpPr>
        <p:spPr>
          <a:xfrm>
            <a:off x="3697300" y="2186399"/>
            <a:ext cx="1439636" cy="776134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Arduino  Mega</a:t>
            </a:r>
            <a:endParaRPr sz="2000" dirty="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" name="Google Shape;282;p26">
            <a:extLst>
              <a:ext uri="{FF2B5EF4-FFF2-40B4-BE49-F238E27FC236}">
                <a16:creationId xmlns:a16="http://schemas.microsoft.com/office/drawing/2014/main" id="{E60822D6-AF14-C72F-85C9-69E1A0C9D32A}"/>
              </a:ext>
            </a:extLst>
          </p:cNvPr>
          <p:cNvSpPr/>
          <p:nvPr/>
        </p:nvSpPr>
        <p:spPr>
          <a:xfrm>
            <a:off x="6119064" y="2325521"/>
            <a:ext cx="1309800" cy="531322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I2C LCD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" name="Google Shape;284;p26">
            <a:extLst>
              <a:ext uri="{FF2B5EF4-FFF2-40B4-BE49-F238E27FC236}">
                <a16:creationId xmlns:a16="http://schemas.microsoft.com/office/drawing/2014/main" id="{A7E0B2EF-1BA8-59D0-16D8-E0E20527EB9B}"/>
              </a:ext>
            </a:extLst>
          </p:cNvPr>
          <p:cNvSpPr/>
          <p:nvPr/>
        </p:nvSpPr>
        <p:spPr>
          <a:xfrm>
            <a:off x="3915710" y="4538961"/>
            <a:ext cx="1112951" cy="367502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6" name="Google Shape;290;p26">
            <a:extLst>
              <a:ext uri="{FF2B5EF4-FFF2-40B4-BE49-F238E27FC236}">
                <a16:creationId xmlns:a16="http://schemas.microsoft.com/office/drawing/2014/main" id="{7632AC08-586F-BA31-C7F4-B7747EF71E8E}"/>
              </a:ext>
            </a:extLst>
          </p:cNvPr>
          <p:cNvSpPr/>
          <p:nvPr/>
        </p:nvSpPr>
        <p:spPr>
          <a:xfrm>
            <a:off x="3127510" y="1353499"/>
            <a:ext cx="2298386" cy="406718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Cambria Math"/>
                <a:ea typeface="Cambria Math"/>
                <a:sym typeface="Cambria Math"/>
              </a:rPr>
              <a:t>AC/DC Converter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" name="Google Shape;293;p26">
            <a:extLst>
              <a:ext uri="{FF2B5EF4-FFF2-40B4-BE49-F238E27FC236}">
                <a16:creationId xmlns:a16="http://schemas.microsoft.com/office/drawing/2014/main" id="{587E24F2-D25E-DE12-CBC7-25B33CC63F2A}"/>
              </a:ext>
            </a:extLst>
          </p:cNvPr>
          <p:cNvSpPr/>
          <p:nvPr/>
        </p:nvSpPr>
        <p:spPr>
          <a:xfrm>
            <a:off x="3684421" y="600501"/>
            <a:ext cx="1575533" cy="320807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1" name="Google Shape;296;p26">
            <a:extLst>
              <a:ext uri="{FF2B5EF4-FFF2-40B4-BE49-F238E27FC236}">
                <a16:creationId xmlns:a16="http://schemas.microsoft.com/office/drawing/2014/main" id="{973C1C40-8120-00BB-0177-8A0E0BA7B0CD}"/>
              </a:ext>
            </a:extLst>
          </p:cNvPr>
          <p:cNvSpPr/>
          <p:nvPr/>
        </p:nvSpPr>
        <p:spPr>
          <a:xfrm>
            <a:off x="898908" y="3629323"/>
            <a:ext cx="1986600" cy="502800"/>
          </a:xfrm>
          <a:prstGeom prst="round1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Motor Driver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2" name="Google Shape;297;p26">
            <a:extLst>
              <a:ext uri="{FF2B5EF4-FFF2-40B4-BE49-F238E27FC236}">
                <a16:creationId xmlns:a16="http://schemas.microsoft.com/office/drawing/2014/main" id="{87A96CCC-62EB-E35C-CC6E-D47802CFC3B9}"/>
              </a:ext>
            </a:extLst>
          </p:cNvPr>
          <p:cNvSpPr/>
          <p:nvPr/>
        </p:nvSpPr>
        <p:spPr>
          <a:xfrm>
            <a:off x="6083689" y="3620159"/>
            <a:ext cx="1986600" cy="502800"/>
          </a:xfrm>
          <a:prstGeom prst="round1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Motor Shield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" name="Google Shape;299;p26">
            <a:extLst>
              <a:ext uri="{FF2B5EF4-FFF2-40B4-BE49-F238E27FC236}">
                <a16:creationId xmlns:a16="http://schemas.microsoft.com/office/drawing/2014/main" id="{ED06D3DE-8F80-2005-6164-6F4CEA1735C2}"/>
              </a:ext>
            </a:extLst>
          </p:cNvPr>
          <p:cNvSpPr/>
          <p:nvPr/>
        </p:nvSpPr>
        <p:spPr>
          <a:xfrm>
            <a:off x="6100702" y="4506353"/>
            <a:ext cx="1930950" cy="367501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8" name="Google Shape;282;p26">
            <a:extLst>
              <a:ext uri="{FF2B5EF4-FFF2-40B4-BE49-F238E27FC236}">
                <a16:creationId xmlns:a16="http://schemas.microsoft.com/office/drawing/2014/main" id="{570B2E7F-2CF7-F00F-8737-1D5F6DD0D95D}"/>
              </a:ext>
            </a:extLst>
          </p:cNvPr>
          <p:cNvSpPr/>
          <p:nvPr/>
        </p:nvSpPr>
        <p:spPr>
          <a:xfrm>
            <a:off x="980636" y="2431881"/>
            <a:ext cx="1309800" cy="502800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800"/>
              </a:spcBef>
            </a:pP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89AA17-A6FD-83B0-A922-C345F840A375}"/>
              </a:ext>
            </a:extLst>
          </p:cNvPr>
          <p:cNvSpPr txBox="1"/>
          <p:nvPr/>
        </p:nvSpPr>
        <p:spPr>
          <a:xfrm>
            <a:off x="-672193" y="250532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20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Keypad</a:t>
            </a:r>
            <a:endParaRPr lang="en-US" sz="1800" dirty="0">
              <a:solidFill>
                <a:schemeClr val="lt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95C5DA-09FC-DD81-D4D0-F7FDE7A14289}"/>
              </a:ext>
            </a:extLst>
          </p:cNvPr>
          <p:cNvCxnSpPr>
            <a:cxnSpLocks/>
          </p:cNvCxnSpPr>
          <p:nvPr/>
        </p:nvCxnSpPr>
        <p:spPr>
          <a:xfrm>
            <a:off x="2290436" y="2629307"/>
            <a:ext cx="140686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75807A-2F34-968E-BD17-F76E5890BA20}"/>
              </a:ext>
            </a:extLst>
          </p:cNvPr>
          <p:cNvCxnSpPr>
            <a:stCxn id="5" idx="3"/>
          </p:cNvCxnSpPr>
          <p:nvPr/>
        </p:nvCxnSpPr>
        <p:spPr>
          <a:xfrm flipV="1">
            <a:off x="5136936" y="2571750"/>
            <a:ext cx="1002403" cy="271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8B9B15-AF47-2A95-3D4D-008C83642FD8}"/>
              </a:ext>
            </a:extLst>
          </p:cNvPr>
          <p:cNvCxnSpPr>
            <a:cxnSpLocks/>
          </p:cNvCxnSpPr>
          <p:nvPr/>
        </p:nvCxnSpPr>
        <p:spPr>
          <a:xfrm>
            <a:off x="4380879" y="1769381"/>
            <a:ext cx="0" cy="41701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F970DE0-EFFE-B72B-3D3B-E5589E8E23E8}"/>
              </a:ext>
            </a:extLst>
          </p:cNvPr>
          <p:cNvCxnSpPr>
            <a:cxnSpLocks/>
          </p:cNvCxnSpPr>
          <p:nvPr/>
        </p:nvCxnSpPr>
        <p:spPr>
          <a:xfrm>
            <a:off x="4378673" y="927317"/>
            <a:ext cx="0" cy="42284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8E6C70-30E4-A442-0F56-0DA2D963559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92208" y="4132123"/>
            <a:ext cx="0" cy="35571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5840AF-32C9-FB64-6DD2-4AF24219FF9C}"/>
              </a:ext>
            </a:extLst>
          </p:cNvPr>
          <p:cNvCxnSpPr>
            <a:cxnSpLocks/>
          </p:cNvCxnSpPr>
          <p:nvPr/>
        </p:nvCxnSpPr>
        <p:spPr>
          <a:xfrm>
            <a:off x="4417118" y="4116614"/>
            <a:ext cx="0" cy="43362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C60826-9CF3-BEBF-4BED-6F6094C71E74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7066177" y="4122959"/>
            <a:ext cx="10812" cy="38339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B20C26A-6A1E-4C1B-E68D-B0B71DF17843}"/>
              </a:ext>
            </a:extLst>
          </p:cNvPr>
          <p:cNvCxnSpPr>
            <a:cxnSpLocks/>
          </p:cNvCxnSpPr>
          <p:nvPr/>
        </p:nvCxnSpPr>
        <p:spPr>
          <a:xfrm>
            <a:off x="2290436" y="3186545"/>
            <a:ext cx="4407209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9D313D-B534-4653-C688-D66392C75441}"/>
              </a:ext>
            </a:extLst>
          </p:cNvPr>
          <p:cNvCxnSpPr>
            <a:cxnSpLocks/>
          </p:cNvCxnSpPr>
          <p:nvPr/>
        </p:nvCxnSpPr>
        <p:spPr>
          <a:xfrm>
            <a:off x="2290436" y="3186545"/>
            <a:ext cx="0" cy="44277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48A7A9F-AD3A-6CAC-80C1-2428DF90C7BB}"/>
              </a:ext>
            </a:extLst>
          </p:cNvPr>
          <p:cNvCxnSpPr>
            <a:cxnSpLocks/>
          </p:cNvCxnSpPr>
          <p:nvPr/>
        </p:nvCxnSpPr>
        <p:spPr>
          <a:xfrm>
            <a:off x="6696736" y="3186545"/>
            <a:ext cx="0" cy="43361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117B13B-B9EB-2823-84E2-FDBCDF35382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417118" y="2962533"/>
            <a:ext cx="0" cy="65762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Google Shape;284;p26">
            <a:extLst>
              <a:ext uri="{FF2B5EF4-FFF2-40B4-BE49-F238E27FC236}">
                <a16:creationId xmlns:a16="http://schemas.microsoft.com/office/drawing/2014/main" id="{CF0A9751-A7F3-BCC5-5B97-DD00CC3F7D12}"/>
              </a:ext>
            </a:extLst>
          </p:cNvPr>
          <p:cNvSpPr/>
          <p:nvPr/>
        </p:nvSpPr>
        <p:spPr>
          <a:xfrm>
            <a:off x="1313530" y="4499625"/>
            <a:ext cx="1112951" cy="367502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3BDF5807-ED43-6488-F593-82F82CC6E000}"/>
              </a:ext>
            </a:extLst>
          </p:cNvPr>
          <p:cNvSpPr txBox="1"/>
          <p:nvPr/>
        </p:nvSpPr>
        <p:spPr>
          <a:xfrm>
            <a:off x="-345907" y="449962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20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Motor 1</a:t>
            </a:r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40C2916-7D70-CBF3-C621-EFE6B856A896}"/>
              </a:ext>
            </a:extLst>
          </p:cNvPr>
          <p:cNvSpPr txBox="1"/>
          <p:nvPr/>
        </p:nvSpPr>
        <p:spPr>
          <a:xfrm>
            <a:off x="2173065" y="454686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20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Motor 2</a:t>
            </a:r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830EAE0-9A90-B973-CFFD-11A77A2F2A0F}"/>
              </a:ext>
            </a:extLst>
          </p:cNvPr>
          <p:cNvSpPr txBox="1"/>
          <p:nvPr/>
        </p:nvSpPr>
        <p:spPr>
          <a:xfrm>
            <a:off x="6072877" y="4506353"/>
            <a:ext cx="1986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20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Pusher Block</a:t>
            </a:r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54FBC772-5358-4E72-7CBE-294850C7813A}"/>
              </a:ext>
            </a:extLst>
          </p:cNvPr>
          <p:cNvSpPr txBox="1"/>
          <p:nvPr/>
        </p:nvSpPr>
        <p:spPr>
          <a:xfrm>
            <a:off x="2270817" y="482073"/>
            <a:ext cx="440273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mbria Math"/>
                <a:ea typeface="Cambria Math"/>
                <a:sym typeface="Cambria Math"/>
              </a:rPr>
              <a:t>AC Source</a:t>
            </a:r>
            <a:endParaRPr lang="en-US" sz="2000" dirty="0">
              <a:solidFill>
                <a:schemeClr val="lt1"/>
              </a:solidFill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218EEC3E-74D4-CC83-0E70-536D0FC4E4E5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6" name="Slide Number Placeholder 3">
            <a:extLst>
              <a:ext uri="{FF2B5EF4-FFF2-40B4-BE49-F238E27FC236}">
                <a16:creationId xmlns:a16="http://schemas.microsoft.com/office/drawing/2014/main" id="{77AC2A77-5706-4A64-4867-919CB05B27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6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  <p:bldP spid="5" grpId="0" animBg="1"/>
      <p:bldP spid="7" grpId="0" animBg="1"/>
      <p:bldP spid="9" grpId="0" animBg="1"/>
      <p:bldP spid="16" grpId="0" animBg="1"/>
      <p:bldP spid="18" grpId="0" animBg="1"/>
      <p:bldP spid="21" grpId="0" animBg="1"/>
      <p:bldP spid="22" grpId="0" animBg="1"/>
      <p:bldP spid="24" grpId="0" animBg="1"/>
      <p:bldP spid="28" grpId="0" animBg="1"/>
      <p:bldP spid="29" grpId="0"/>
      <p:bldP spid="259" grpId="0" animBg="1"/>
      <p:bldP spid="268" grpId="0"/>
      <p:bldP spid="269" grpId="0"/>
      <p:bldP spid="270" grpId="0"/>
      <p:bldP spid="2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oogle Shape;461;p13"/>
          <p:cNvGraphicFramePr/>
          <p:nvPr/>
        </p:nvGraphicFramePr>
        <p:xfrm>
          <a:off x="112422" y="746851"/>
          <a:ext cx="8919155" cy="40605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11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526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May</a:t>
                      </a:r>
                      <a:endParaRPr sz="1600" u="none" strike="noStrike" cap="none" dirty="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June</a:t>
                      </a:r>
                      <a:endParaRPr sz="1600" u="none" strike="noStrike" cap="none" dirty="0"/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/>
                        <a:t>July</a:t>
                      </a:r>
                      <a:endParaRPr sz="1600" u="none" strike="noStrike" cap="none"/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4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01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02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03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04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01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02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03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04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01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02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03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04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7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/>
                          <a:sym typeface="Verdana"/>
                        </a:rPr>
                        <a:t>Components</a:t>
                      </a:r>
                      <a:endParaRPr sz="2800" u="none" strike="noStrike" cap="none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6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u="none" strike="noStrike" cap="none" dirty="0"/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2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/>
                          <a:sym typeface="Verdana"/>
                        </a:rPr>
                        <a:t>Simulation</a:t>
                      </a:r>
                      <a:endParaRPr lang="en-US" sz="2800" u="none" strike="noStrike" cap="none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Verdana"/>
                        </a:rPr>
                        <a:t>Building</a:t>
                      </a: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6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Testing</a:t>
                      </a: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70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 dirty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Documentation</a:t>
                      </a:r>
                      <a:endParaRPr sz="1600" u="none" strike="noStrike" cap="none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lang="en-US" sz="1600" u="none" strike="noStrike" cap="none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0" name="Google Shape;470;p13"/>
          <p:cNvSpPr txBox="1">
            <a:spLocks noGrp="1"/>
          </p:cNvSpPr>
          <p:nvPr>
            <p:ph type="title"/>
          </p:nvPr>
        </p:nvSpPr>
        <p:spPr>
          <a:xfrm>
            <a:off x="172030" y="180554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The Next Steps…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43EDED-C691-243F-536C-4DE2D6374721}"/>
              </a:ext>
            </a:extLst>
          </p:cNvPr>
          <p:cNvSpPr/>
          <p:nvPr/>
        </p:nvSpPr>
        <p:spPr>
          <a:xfrm>
            <a:off x="1606370" y="746851"/>
            <a:ext cx="2395471" cy="35804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i="0" u="none" strike="noStrike" cap="none" dirty="0">
                <a:solidFill>
                  <a:schemeClr val="l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  <a:sym typeface="Calibri"/>
              </a:rPr>
              <a:t>May</a:t>
            </a:r>
            <a:endParaRPr lang="en-GH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A0C58C-1759-03F5-81AF-F1F488AA7256}"/>
              </a:ext>
            </a:extLst>
          </p:cNvPr>
          <p:cNvSpPr/>
          <p:nvPr/>
        </p:nvSpPr>
        <p:spPr>
          <a:xfrm>
            <a:off x="4001841" y="755672"/>
            <a:ext cx="2681109" cy="35804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l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  <a:sym typeface="Calibri"/>
              </a:rPr>
              <a:t>June</a:t>
            </a:r>
            <a:endParaRPr lang="en-GH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2CC3E-58AB-7EC2-F9C8-8A4205E0F652}"/>
              </a:ext>
            </a:extLst>
          </p:cNvPr>
          <p:cNvSpPr/>
          <p:nvPr/>
        </p:nvSpPr>
        <p:spPr>
          <a:xfrm>
            <a:off x="6659527" y="760675"/>
            <a:ext cx="2395471" cy="35804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0" i="0" u="none" strike="noStrike" cap="none" dirty="0">
                <a:solidFill>
                  <a:schemeClr val="l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  <a:sym typeface="Calibri"/>
              </a:rPr>
              <a:t>July</a:t>
            </a:r>
            <a:endParaRPr lang="en-GH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D06BC2-221B-7F9E-3C56-73E946683FBC}"/>
              </a:ext>
            </a:extLst>
          </p:cNvPr>
          <p:cNvSpPr/>
          <p:nvPr/>
        </p:nvSpPr>
        <p:spPr>
          <a:xfrm>
            <a:off x="1659423" y="1566706"/>
            <a:ext cx="1083777" cy="328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Verdana"/>
                <a:sym typeface="Verdana"/>
              </a:rPr>
              <a:t>Ordering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925365-A034-68D0-8D70-52166B03B951}"/>
              </a:ext>
            </a:extLst>
          </p:cNvPr>
          <p:cNvSpPr/>
          <p:nvPr/>
        </p:nvSpPr>
        <p:spPr>
          <a:xfrm>
            <a:off x="2280251" y="2381115"/>
            <a:ext cx="2223509" cy="328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Performance analysis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B30FAB-A483-756B-B142-8931201234E4}"/>
              </a:ext>
            </a:extLst>
          </p:cNvPr>
          <p:cNvSpPr/>
          <p:nvPr/>
        </p:nvSpPr>
        <p:spPr>
          <a:xfrm>
            <a:off x="4046950" y="2845402"/>
            <a:ext cx="1287918" cy="23033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Assembling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6BCCB7-853A-6C06-5254-473D62199B4C}"/>
              </a:ext>
            </a:extLst>
          </p:cNvPr>
          <p:cNvSpPr/>
          <p:nvPr/>
        </p:nvSpPr>
        <p:spPr>
          <a:xfrm>
            <a:off x="4791456" y="3211161"/>
            <a:ext cx="1390980" cy="23033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Prototyping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F9CA98-971B-BC3D-F809-6BF51B2CEC6C}"/>
              </a:ext>
            </a:extLst>
          </p:cNvPr>
          <p:cNvSpPr/>
          <p:nvPr/>
        </p:nvSpPr>
        <p:spPr>
          <a:xfrm>
            <a:off x="5964037" y="3606476"/>
            <a:ext cx="1390980" cy="2303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Animal 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Test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07ABBD-489C-D73B-225A-3E4A6E3E0B61}"/>
              </a:ext>
            </a:extLst>
          </p:cNvPr>
          <p:cNvSpPr/>
          <p:nvPr/>
        </p:nvSpPr>
        <p:spPr>
          <a:xfrm>
            <a:off x="6455393" y="4001791"/>
            <a:ext cx="2577206" cy="2303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Presentation to specialist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F64745-05BD-8178-005F-29759CD8021F}"/>
              </a:ext>
            </a:extLst>
          </p:cNvPr>
          <p:cNvSpPr/>
          <p:nvPr/>
        </p:nvSpPr>
        <p:spPr>
          <a:xfrm>
            <a:off x="6455392" y="4447445"/>
            <a:ext cx="2576186" cy="2303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Further Recommendation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2EC36A-5DB9-2910-DE2A-B7E1E892B069}"/>
              </a:ext>
            </a:extLst>
          </p:cNvPr>
          <p:cNvSpPr/>
          <p:nvPr/>
        </p:nvSpPr>
        <p:spPr>
          <a:xfrm>
            <a:off x="270458" y="1082498"/>
            <a:ext cx="4346972" cy="3580720"/>
          </a:xfrm>
          <a:prstGeom prst="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878B4E-EAB9-1CF3-BFCA-E86D68237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072" y="1249251"/>
            <a:ext cx="3792551" cy="3191563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4216DF-CCD8-EE7A-4EBB-6BB2636F06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4101" r="4101"/>
          <a:stretch>
            <a:fillRect/>
          </a:stretch>
        </p:blipFill>
        <p:spPr>
          <a:xfrm>
            <a:off x="4572000" y="1050440"/>
            <a:ext cx="4449157" cy="3638779"/>
          </a:xfr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0BC0BAA-3403-749C-5B2B-AD967D3747B7}"/>
              </a:ext>
            </a:extLst>
          </p:cNvPr>
          <p:cNvSpPr/>
          <p:nvPr/>
        </p:nvSpPr>
        <p:spPr>
          <a:xfrm flipH="1">
            <a:off x="819974" y="318985"/>
            <a:ext cx="2802837" cy="612293"/>
          </a:xfrm>
          <a:prstGeom prst="roundRect">
            <a:avLst/>
          </a:prstGeom>
          <a:ln>
            <a:solidFill>
              <a:srgbClr val="4DB6A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Dm sans" panose="020B0604020202020204" pitchFamily="2" charset="0"/>
              </a:rPr>
              <a:t>Single Catheter</a:t>
            </a:r>
            <a:endParaRPr lang="en-GH" sz="1800" dirty="0">
              <a:solidFill>
                <a:srgbClr val="000000"/>
              </a:solidFill>
              <a:latin typeface="Dm sans" panose="020B0604020202020204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E14ED1-F610-A5C0-689A-B3D6CDA1A071}"/>
              </a:ext>
            </a:extLst>
          </p:cNvPr>
          <p:cNvSpPr/>
          <p:nvPr/>
        </p:nvSpPr>
        <p:spPr>
          <a:xfrm flipH="1">
            <a:off x="5183252" y="286632"/>
            <a:ext cx="2802837" cy="612293"/>
          </a:xfrm>
          <a:prstGeom prst="roundRect">
            <a:avLst/>
          </a:prstGeom>
          <a:ln>
            <a:solidFill>
              <a:srgbClr val="4DB6A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Dm sans" panose="020B0604020202020204" pitchFamily="2" charset="0"/>
              </a:rPr>
              <a:t>Double  Catheter</a:t>
            </a:r>
            <a:endParaRPr lang="en-GH" sz="1800" dirty="0">
              <a:solidFill>
                <a:srgbClr val="000000"/>
              </a:solidFill>
              <a:latin typeface="Dm sans" panose="020B06040202020202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05533-7BA7-5AE0-0CD4-A9A7500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F9B4EE-F014-6A69-02A0-9BF3CBE9AE7F}"/>
              </a:ext>
            </a:extLst>
          </p:cNvPr>
          <p:cNvSpPr/>
          <p:nvPr/>
        </p:nvSpPr>
        <p:spPr>
          <a:xfrm>
            <a:off x="8778512" y="4735140"/>
            <a:ext cx="242646" cy="2506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628B82-0905-9036-4A2B-B3ACB51D3910}"/>
              </a:ext>
            </a:extLst>
          </p:cNvPr>
          <p:cNvSpPr txBox="1">
            <a:spLocks/>
          </p:cNvSpPr>
          <p:nvPr/>
        </p:nvSpPr>
        <p:spPr>
          <a:xfrm>
            <a:off x="8491283" y="4625448"/>
            <a:ext cx="548700" cy="45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/>
              <a:t>8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6FEEA9-537D-CA4B-3114-277DFF4D7632}"/>
              </a:ext>
            </a:extLst>
          </p:cNvPr>
          <p:cNvSpPr/>
          <p:nvPr/>
        </p:nvSpPr>
        <p:spPr>
          <a:xfrm>
            <a:off x="7432498" y="2378778"/>
            <a:ext cx="1588659" cy="38594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latin typeface="Dm sans" panose="020B0604020202020204" pitchFamily="2" charset="0"/>
              </a:rPr>
              <a:t>OUT LINE</a:t>
            </a:r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27144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79878" y="1669354"/>
            <a:ext cx="4706400" cy="339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This makes the procedure although a life-saving one seems unappealing.</a:t>
            </a: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79878" y="866622"/>
            <a:ext cx="4011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ET is a very tedious and time-consuming process.</a:t>
            </a:r>
            <a:endParaRPr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2" name="vid">
            <a:hlinkClick r:id="" action="ppaction://media"/>
            <a:extLst>
              <a:ext uri="{FF2B5EF4-FFF2-40B4-BE49-F238E27FC236}">
                <a16:creationId xmlns:a16="http://schemas.microsoft.com/office/drawing/2014/main" id="{A98BD981-7241-F1EC-61E0-1C6A4DAA30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6451" y="1387216"/>
            <a:ext cx="4673243" cy="26266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E0D4D4F-583B-0CBD-4D45-A68D7E624F22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660EA-E089-ACEC-DA76-56F1FAE133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6918</TotalTime>
  <Words>290</Words>
  <Application>Microsoft Office PowerPoint</Application>
  <PresentationFormat>On-screen Show (16:9)</PresentationFormat>
  <Paragraphs>143</Paragraphs>
  <Slides>21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Cambria Math</vt:lpstr>
      <vt:lpstr>PT Sans Narrow</vt:lpstr>
      <vt:lpstr>Calibri</vt:lpstr>
      <vt:lpstr>Elephant</vt:lpstr>
      <vt:lpstr>Dm sans</vt:lpstr>
      <vt:lpstr>Arial</vt:lpstr>
      <vt:lpstr>Open Sans</vt:lpstr>
      <vt:lpstr>Roboto</vt:lpstr>
      <vt:lpstr>Tropic</vt:lpstr>
      <vt:lpstr>AUTOMATED NEONATAL EXCHANGE TRANSFUSION</vt:lpstr>
      <vt:lpstr>OUTLINE</vt:lpstr>
      <vt:lpstr>PowerPoint Presentation</vt:lpstr>
      <vt:lpstr>EXISTING SOLUTIONS</vt:lpstr>
      <vt:lpstr>EXCHANGE TRANSFUSION</vt:lpstr>
      <vt:lpstr>ANET 4.0 – BLOCK DIAGRAM</vt:lpstr>
      <vt:lpstr>The Next Steps…</vt:lpstr>
      <vt:lpstr>PowerPoint Presentation</vt:lpstr>
      <vt:lpstr>PROBLEM STATEMENT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NEONATAL EXCHANGE TRANSFUSION</dc:title>
  <dc:creator>Ameyaw Arthur Samuel</dc:creator>
  <cp:lastModifiedBy>SKA</cp:lastModifiedBy>
  <cp:revision>21</cp:revision>
  <dcterms:modified xsi:type="dcterms:W3CDTF">2023-07-30T19:17:39Z</dcterms:modified>
</cp:coreProperties>
</file>